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5715000" cx="3886200"/>
  <p:notesSz cx="6858000" cy="9144000"/>
  <p:embeddedFontLst>
    <p:embeddedFont>
      <p:font typeface="Bebas Neue"/>
      <p:regular r:id="rId7"/>
    </p:embeddedFont>
    <p:embeddedFont>
      <p:font typeface="Passion One"/>
      <p:regular r:id="rId8"/>
      <p:bold r:id="rId9"/>
    </p:embeddedFont>
    <p:embeddedFont>
      <p:font typeface="Alfa Slab One"/>
      <p:regular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456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456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0" Type="http://schemas.openxmlformats.org/officeDocument/2006/relationships/font" Target="fonts/AlfaSlabOne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assionOne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BebasNeue-regular.fntdata"/><Relationship Id="rId8" Type="http://schemas.openxmlformats.org/officeDocument/2006/relationships/font" Target="fonts/PassionOne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b459a65800_1_31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b459a65800_1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png"/><Relationship Id="rId10" Type="http://schemas.openxmlformats.org/officeDocument/2006/relationships/image" Target="../media/image6.png"/><Relationship Id="rId13" Type="http://schemas.openxmlformats.org/officeDocument/2006/relationships/image" Target="../media/image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2.png"/><Relationship Id="rId14" Type="http://schemas.openxmlformats.org/officeDocument/2006/relationships/image" Target="../media/image8.png"/><Relationship Id="rId5" Type="http://schemas.openxmlformats.org/officeDocument/2006/relationships/image" Target="../media/image12.png"/><Relationship Id="rId6" Type="http://schemas.openxmlformats.org/officeDocument/2006/relationships/image" Target="../media/image9.png"/><Relationship Id="rId7" Type="http://schemas.openxmlformats.org/officeDocument/2006/relationships/image" Target="../media/image4.png"/><Relationship Id="rId8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0" y="0"/>
            <a:ext cx="3886200" cy="5715000"/>
          </a:xfrm>
          <a:prstGeom prst="rect">
            <a:avLst/>
          </a:prstGeom>
          <a:solidFill>
            <a:srgbClr val="2C349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 title="Adjustments.png"/>
          <p:cNvPicPr preferRelativeResize="0"/>
          <p:nvPr/>
        </p:nvPicPr>
        <p:blipFill rotWithShape="1">
          <a:blip r:embed="rId3">
            <a:alphaModFix amt="5000"/>
          </a:blip>
          <a:srcRect b="239" l="229" r="239" t="229"/>
          <a:stretch/>
        </p:blipFill>
        <p:spPr>
          <a:xfrm>
            <a:off x="0" y="0"/>
            <a:ext cx="3886200" cy="5715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6" name="Google Shape;56;p13"/>
          <p:cNvGrpSpPr/>
          <p:nvPr/>
        </p:nvGrpSpPr>
        <p:grpSpPr>
          <a:xfrm>
            <a:off x="698908" y="2163642"/>
            <a:ext cx="2656594" cy="2814533"/>
            <a:chOff x="722808" y="2161392"/>
            <a:chExt cx="2656594" cy="2814533"/>
          </a:xfrm>
        </p:grpSpPr>
        <p:pic>
          <p:nvPicPr>
            <p:cNvPr id="57" name="Google Shape;57;p13" title="8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1516575" y="2765700"/>
              <a:ext cx="1862828" cy="2210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" name="Google Shape;58;p13" title="8.png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722808" y="2161392"/>
              <a:ext cx="1862828" cy="22102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" name="Google Shape;59;p13"/>
          <p:cNvSpPr/>
          <p:nvPr/>
        </p:nvSpPr>
        <p:spPr>
          <a:xfrm>
            <a:off x="0" y="0"/>
            <a:ext cx="3886200" cy="5715000"/>
          </a:xfrm>
          <a:prstGeom prst="rtTriangle">
            <a:avLst/>
          </a:prstGeom>
          <a:solidFill>
            <a:srgbClr val="9F1C3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0" name="Google Shape;60;p13" title="6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2325" y="3885075"/>
            <a:ext cx="112750" cy="45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1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38800" y="2323475"/>
            <a:ext cx="1476500" cy="174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logo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3600" y="4030324"/>
            <a:ext cx="443908" cy="40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2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36888" y="2090326"/>
            <a:ext cx="73325" cy="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 title="3.png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165488" y="4623763"/>
            <a:ext cx="73325" cy="73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 title="4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17493" y="2645101"/>
            <a:ext cx="53600" cy="5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 title="5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40488" y="4612226"/>
            <a:ext cx="96400" cy="96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 title="7.png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228113" y="5262401"/>
            <a:ext cx="127400" cy="12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 title="Shape 3.png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85675" y="4746206"/>
            <a:ext cx="342900" cy="253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3" title="ball11.png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34150" y="2897825"/>
            <a:ext cx="794747" cy="60815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3"/>
          <p:cNvSpPr/>
          <p:nvPr/>
        </p:nvSpPr>
        <p:spPr>
          <a:xfrm>
            <a:off x="385675" y="5051988"/>
            <a:ext cx="43800" cy="33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71" name="Google Shape;71;p13"/>
          <p:cNvCxnSpPr/>
          <p:nvPr/>
        </p:nvCxnSpPr>
        <p:spPr>
          <a:xfrm>
            <a:off x="0" y="5480915"/>
            <a:ext cx="2659200" cy="0"/>
          </a:xfrm>
          <a:prstGeom prst="straightConnector1">
            <a:avLst/>
          </a:prstGeom>
          <a:noFill/>
          <a:ln cap="flat" cmpd="sng" w="19050">
            <a:solidFill>
              <a:srgbClr val="231C1D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72" name="Google Shape;72;p13"/>
          <p:cNvCxnSpPr/>
          <p:nvPr/>
        </p:nvCxnSpPr>
        <p:spPr>
          <a:xfrm>
            <a:off x="510900" y="383526"/>
            <a:ext cx="930300" cy="2400"/>
          </a:xfrm>
          <a:prstGeom prst="straightConnector1">
            <a:avLst/>
          </a:prstGeom>
          <a:noFill/>
          <a:ln cap="flat" cmpd="sng" w="38100">
            <a:solidFill>
              <a:srgbClr val="231C1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73" name="Google Shape;73;p13"/>
          <p:cNvSpPr txBox="1"/>
          <p:nvPr/>
        </p:nvSpPr>
        <p:spPr>
          <a:xfrm>
            <a:off x="1496135" y="279048"/>
            <a:ext cx="2190600" cy="2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BARCELONA </a:t>
            </a:r>
            <a:r>
              <a:rPr i="1" lang="en" sz="13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VS</a:t>
            </a:r>
            <a:r>
              <a:rPr lang="en" sz="1300">
                <a:solidFill>
                  <a:schemeClr val="lt1"/>
                </a:solidFill>
                <a:latin typeface="Passion One"/>
                <a:ea typeface="Passion One"/>
                <a:cs typeface="Passion One"/>
                <a:sym typeface="Passion One"/>
              </a:rPr>
              <a:t>  MANCHESTER CITY</a:t>
            </a:r>
            <a:endParaRPr sz="1300">
              <a:solidFill>
                <a:schemeClr val="lt1"/>
              </a:solidFill>
              <a:latin typeface="Passion One"/>
              <a:ea typeface="Passion One"/>
              <a:cs typeface="Passion One"/>
              <a:sym typeface="Passion One"/>
            </a:endParaRPr>
          </a:p>
        </p:txBody>
      </p:sp>
      <p:sp>
        <p:nvSpPr>
          <p:cNvPr id="74" name="Google Shape;74;p13"/>
          <p:cNvSpPr txBox="1"/>
          <p:nvPr/>
        </p:nvSpPr>
        <p:spPr>
          <a:xfrm>
            <a:off x="123300" y="481625"/>
            <a:ext cx="36396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GAME</a:t>
            </a:r>
            <a:endParaRPr sz="72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  <a:p>
            <a:pPr indent="0" lvl="0" marL="0" rt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0">
                <a:solidFill>
                  <a:schemeClr val="lt1"/>
                </a:solidFill>
                <a:latin typeface="Alfa Slab One"/>
                <a:ea typeface="Alfa Slab One"/>
                <a:cs typeface="Alfa Slab One"/>
                <a:sym typeface="Alfa Slab One"/>
              </a:rPr>
              <a:t>DAY</a:t>
            </a:r>
            <a:endParaRPr sz="11000">
              <a:solidFill>
                <a:schemeClr val="lt1"/>
              </a:solidFill>
              <a:latin typeface="Alfa Slab One"/>
              <a:ea typeface="Alfa Slab One"/>
              <a:cs typeface="Alfa Slab One"/>
              <a:sym typeface="Alfa Slab One"/>
            </a:endParaRPr>
          </a:p>
        </p:txBody>
      </p:sp>
      <p:sp>
        <p:nvSpPr>
          <p:cNvPr id="75" name="Google Shape;75;p13"/>
          <p:cNvSpPr txBox="1"/>
          <p:nvPr/>
        </p:nvSpPr>
        <p:spPr>
          <a:xfrm>
            <a:off x="2399050" y="2506800"/>
            <a:ext cx="1256100" cy="62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SAT 30</a:t>
            </a:r>
            <a:endParaRPr b="1" sz="28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ctr">
              <a:lnSpc>
                <a:spcPct val="6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september</a:t>
            </a:r>
            <a:endParaRPr b="1" sz="16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  <p:pic>
        <p:nvPicPr>
          <p:cNvPr id="76" name="Google Shape;76;p13" title="Криві 1.png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337684" y="723351"/>
            <a:ext cx="2791500" cy="4420150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30000"/>
              </a:srgbClr>
            </a:outerShdw>
          </a:effectLst>
        </p:spPr>
      </p:pic>
      <p:sp>
        <p:nvSpPr>
          <p:cNvPr id="77" name="Google Shape;77;p13"/>
          <p:cNvSpPr txBox="1"/>
          <p:nvPr/>
        </p:nvSpPr>
        <p:spPr>
          <a:xfrm>
            <a:off x="475731" y="5049058"/>
            <a:ext cx="27915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beers from $5 i all you can eat from $10 i free parking </a:t>
            </a:r>
            <a:endParaRPr sz="1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YOUR PLACE NAME, 12 FOOTBALL ST., SAN ANTONIO, TX</a:t>
            </a:r>
            <a:endParaRPr sz="12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  <a:p>
            <a:pPr indent="0" lvl="0" marL="0" rt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ebas Neue"/>
                <a:ea typeface="Bebas Neue"/>
                <a:cs typeface="Bebas Neue"/>
                <a:sym typeface="Bebas Neue"/>
              </a:rPr>
              <a:t>www.yourbarname.COM</a:t>
            </a:r>
            <a:endParaRPr sz="1000">
              <a:solidFill>
                <a:schemeClr val="lt1"/>
              </a:solidFill>
              <a:latin typeface="Bebas Neue"/>
              <a:ea typeface="Bebas Neue"/>
              <a:cs typeface="Bebas Neue"/>
              <a:sym typeface="Bebas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