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Source Sans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340">
          <p15:clr>
            <a:srgbClr val="9AA0A6"/>
          </p15:clr>
        </p15:guide>
        <p15:guide id="4" orient="horz" pos="65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340" orient="horz"/>
        <p:guide pos="656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SourceSansPro-italic.fntdata"/><Relationship Id="rId12" Type="http://schemas.openxmlformats.org/officeDocument/2006/relationships/font" Target="fonts/SourceSans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4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34370" r="0" t="0"/>
          <a:stretch/>
        </p:blipFill>
        <p:spPr>
          <a:xfrm>
            <a:off x="0" y="7200900"/>
            <a:ext cx="1927901" cy="293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79278"/>
          <a:stretch/>
        </p:blipFill>
        <p:spPr>
          <a:xfrm>
            <a:off x="4152900" y="1"/>
            <a:ext cx="2769926" cy="57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68408" t="0"/>
          <a:stretch/>
        </p:blipFill>
        <p:spPr>
          <a:xfrm>
            <a:off x="6151725" y="2743200"/>
            <a:ext cx="1408277" cy="44576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523875" y="342900"/>
            <a:ext cx="54864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800">
                <a:solidFill>
                  <a:srgbClr val="5B93C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SOAP NOTES</a:t>
            </a:r>
            <a:endParaRPr b="1" sz="5800">
              <a:solidFill>
                <a:srgbClr val="5B93C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33400" y="1247775"/>
            <a:ext cx="2162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5B93C9"/>
                </a:solidFill>
                <a:latin typeface="Spartan"/>
                <a:ea typeface="Spartan"/>
                <a:cs typeface="Spartan"/>
                <a:sym typeface="Spartan"/>
              </a:rPr>
              <a:t>T E M P L A T E</a:t>
            </a:r>
            <a:endParaRPr sz="2100">
              <a:solidFill>
                <a:srgbClr val="5B93C9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 rot="10800000">
            <a:off x="3229100" y="1475225"/>
            <a:ext cx="3795600" cy="0"/>
          </a:xfrm>
          <a:prstGeom prst="straightConnector1">
            <a:avLst/>
          </a:prstGeom>
          <a:noFill/>
          <a:ln cap="flat" cmpd="sng" w="19050">
            <a:solidFill>
              <a:srgbClr val="D1DCE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/>
          <p:nvPr/>
        </p:nvSpPr>
        <p:spPr>
          <a:xfrm>
            <a:off x="2728925" y="1450175"/>
            <a:ext cx="523800" cy="50100"/>
          </a:xfrm>
          <a:prstGeom prst="rect">
            <a:avLst/>
          </a:prstGeom>
          <a:solidFill>
            <a:srgbClr val="5B93C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540000" y="2033600"/>
            <a:ext cx="3841500" cy="215400"/>
            <a:chOff x="540000" y="2033600"/>
            <a:chExt cx="3841500" cy="21540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540000" y="2033600"/>
              <a:ext cx="218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GENERAL INFORMATION:</a:t>
              </a:r>
              <a:endParaRPr b="1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 rot="10800000">
              <a:off x="2728800" y="2199113"/>
              <a:ext cx="16527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" name="Google Shape;64;p13"/>
          <p:cNvGrpSpPr/>
          <p:nvPr/>
        </p:nvGrpSpPr>
        <p:grpSpPr>
          <a:xfrm>
            <a:off x="4645288" y="2033600"/>
            <a:ext cx="2379412" cy="215400"/>
            <a:chOff x="540000" y="2033600"/>
            <a:chExt cx="2180746" cy="2154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540000" y="2033600"/>
              <a:ext cx="523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DATE:</a:t>
              </a:r>
              <a:endParaRPr b="1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 rot="10800000">
              <a:off x="1024546" y="2199125"/>
              <a:ext cx="16962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540000" y="2357450"/>
            <a:ext cx="3836750" cy="215400"/>
            <a:chOff x="540000" y="2033600"/>
            <a:chExt cx="3836750" cy="2154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540000" y="2033600"/>
              <a:ext cx="1279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CLIENT NAME:</a:t>
              </a:r>
              <a:endParaRPr b="1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 rot="10800000">
              <a:off x="1819250" y="2199125"/>
              <a:ext cx="25575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4645316" y="2357450"/>
            <a:ext cx="2379384" cy="215400"/>
            <a:chOff x="540025" y="2033600"/>
            <a:chExt cx="2180721" cy="2154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540025" y="2033600"/>
              <a:ext cx="1251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DATE OF BIRTH:</a:t>
              </a:r>
              <a:endParaRPr b="1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 rot="10800000">
              <a:off x="1816846" y="2199125"/>
              <a:ext cx="9039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3" name="Google Shape;73;p13"/>
          <p:cNvGrpSpPr/>
          <p:nvPr/>
        </p:nvGrpSpPr>
        <p:grpSpPr>
          <a:xfrm>
            <a:off x="540000" y="2690825"/>
            <a:ext cx="6470400" cy="215400"/>
            <a:chOff x="540000" y="2033600"/>
            <a:chExt cx="6470400" cy="2154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40000" y="2033600"/>
              <a:ext cx="1503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CURRENT MEDS:</a:t>
              </a:r>
              <a:endParaRPr b="1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 rot="10800000">
              <a:off x="2087700" y="2199125"/>
              <a:ext cx="49227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540000" y="3171838"/>
            <a:ext cx="6484800" cy="1333463"/>
            <a:chOff x="540000" y="3171838"/>
            <a:chExt cx="6484800" cy="1333463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540000" y="3171838"/>
              <a:ext cx="218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SUBJECTIVE SYMPTOMS</a:t>
              </a:r>
              <a:endParaRPr b="1">
                <a:solidFill>
                  <a:srgbClr val="3C3A39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40000" y="3392013"/>
              <a:ext cx="4160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Onset / Location / Frequency / Aggravating Factors</a:t>
              </a:r>
              <a:endParaRPr sz="1200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40000" y="3633800"/>
              <a:ext cx="6484800" cy="871500"/>
            </a:xfrm>
            <a:prstGeom prst="rect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D1DCEE"/>
                </a:solidFill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40000" y="4800613"/>
            <a:ext cx="6484800" cy="1333463"/>
            <a:chOff x="540000" y="3171838"/>
            <a:chExt cx="6484800" cy="1333463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40000" y="3171838"/>
              <a:ext cx="218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OBJECTIVE FINDINGS</a:t>
              </a:r>
              <a:endParaRPr b="1">
                <a:solidFill>
                  <a:srgbClr val="3C3A39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540000" y="3392025"/>
              <a:ext cx="3670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Visual / Palpable/ Test Results</a:t>
              </a:r>
              <a:endParaRPr sz="1200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40000" y="3633800"/>
              <a:ext cx="6484800" cy="871500"/>
            </a:xfrm>
            <a:prstGeom prst="rect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40000" y="6448425"/>
            <a:ext cx="6484800" cy="1333463"/>
            <a:chOff x="540000" y="3171838"/>
            <a:chExt cx="6484800" cy="1333463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540000" y="3171838"/>
              <a:ext cx="218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ASSESSMENT GOALS</a:t>
              </a:r>
              <a:endParaRPr b="1">
                <a:solidFill>
                  <a:srgbClr val="3C3A39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40000" y="3392025"/>
              <a:ext cx="3670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Long  Term / Short Term </a:t>
              </a:r>
              <a:endParaRPr sz="1200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40000" y="3633800"/>
              <a:ext cx="6484800" cy="871500"/>
            </a:xfrm>
            <a:prstGeom prst="rect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540000" y="8086725"/>
            <a:ext cx="6484800" cy="1333463"/>
            <a:chOff x="540000" y="3171838"/>
            <a:chExt cx="6484800" cy="1333463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540000" y="3171838"/>
              <a:ext cx="2188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3C3A39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PLAN OF TREATMENT</a:t>
              </a:r>
              <a:endParaRPr b="1">
                <a:solidFill>
                  <a:srgbClr val="3C3A39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40000" y="3392025"/>
              <a:ext cx="3670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Future Treatment / Frequency/ Self - Care</a:t>
              </a:r>
              <a:endParaRPr sz="1200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40000" y="3633800"/>
              <a:ext cx="6484800" cy="871500"/>
            </a:xfrm>
            <a:prstGeom prst="rect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40000" y="9891713"/>
            <a:ext cx="2131725" cy="233538"/>
            <a:chOff x="540000" y="9891713"/>
            <a:chExt cx="2131725" cy="233538"/>
          </a:xfrm>
        </p:grpSpPr>
        <p:cxnSp>
          <p:nvCxnSpPr>
            <p:cNvPr id="93" name="Google Shape;93;p13"/>
            <p:cNvCxnSpPr/>
            <p:nvPr/>
          </p:nvCxnSpPr>
          <p:spPr>
            <a:xfrm>
              <a:off x="542925" y="9891713"/>
              <a:ext cx="21288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4" name="Google Shape;94;p13"/>
            <p:cNvSpPr txBox="1"/>
            <p:nvPr/>
          </p:nvSpPr>
          <p:spPr>
            <a:xfrm>
              <a:off x="540000" y="9940450"/>
              <a:ext cx="1888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Practitioner’s Signature</a:t>
              </a:r>
              <a:endParaRPr sz="1200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3087950" y="9891713"/>
            <a:ext cx="2131725" cy="233538"/>
            <a:chOff x="3087950" y="9891713"/>
            <a:chExt cx="2131725" cy="233538"/>
          </a:xfrm>
        </p:grpSpPr>
        <p:cxnSp>
          <p:nvCxnSpPr>
            <p:cNvPr id="96" name="Google Shape;96;p13"/>
            <p:cNvCxnSpPr/>
            <p:nvPr/>
          </p:nvCxnSpPr>
          <p:spPr>
            <a:xfrm>
              <a:off x="3090875" y="9891713"/>
              <a:ext cx="2128800" cy="0"/>
            </a:xfrm>
            <a:prstGeom prst="straightConnector1">
              <a:avLst/>
            </a:prstGeom>
            <a:noFill/>
            <a:ln cap="flat" cmpd="sng" w="19050">
              <a:solidFill>
                <a:srgbClr val="D1DCE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7" name="Google Shape;97;p13"/>
            <p:cNvSpPr txBox="1"/>
            <p:nvPr/>
          </p:nvSpPr>
          <p:spPr>
            <a:xfrm>
              <a:off x="3087950" y="9940450"/>
              <a:ext cx="1888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3C3A39"/>
                  </a:solidFill>
                  <a:latin typeface="Raleway"/>
                  <a:ea typeface="Raleway"/>
                  <a:cs typeface="Raleway"/>
                  <a:sym typeface="Raleway"/>
                </a:rPr>
                <a:t>Practitioner’s Name</a:t>
              </a:r>
              <a:endParaRPr sz="1200">
                <a:solidFill>
                  <a:srgbClr val="3C3A39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sp>
        <p:nvSpPr>
          <p:cNvPr id="98" name="Google Shape;98;p13"/>
          <p:cNvSpPr/>
          <p:nvPr/>
        </p:nvSpPr>
        <p:spPr>
          <a:xfrm>
            <a:off x="0" y="10420350"/>
            <a:ext cx="7560000" cy="272100"/>
          </a:xfrm>
          <a:prstGeom prst="rect">
            <a:avLst/>
          </a:prstGeom>
          <a:solidFill>
            <a:srgbClr val="5B93C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