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Oswald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swald-regular.fntdata"/><Relationship Id="rId8" Type="http://schemas.openxmlformats.org/officeDocument/2006/relationships/font" Target="fonts/Oswa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554" r="4545" t="0"/>
          <a:stretch/>
        </p:blipFill>
        <p:spPr>
          <a:xfrm>
            <a:off x="0" y="0"/>
            <a:ext cx="7560000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39012" y="270225"/>
            <a:ext cx="8035925" cy="18317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8D8D8D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nton"/>
              </a:rPr>
              <a:t>PARTY</a:t>
            </a:r>
          </a:p>
        </p:txBody>
      </p:sp>
      <p:grpSp>
        <p:nvGrpSpPr>
          <p:cNvPr id="56" name="Google Shape;56;p13"/>
          <p:cNvGrpSpPr/>
          <p:nvPr/>
        </p:nvGrpSpPr>
        <p:grpSpPr>
          <a:xfrm>
            <a:off x="511950" y="2702521"/>
            <a:ext cx="1831500" cy="2183772"/>
            <a:chOff x="511950" y="2702521"/>
            <a:chExt cx="1831500" cy="2183772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511950" y="2702521"/>
              <a:ext cx="1831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DJ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DAVID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511950" y="3471157"/>
              <a:ext cx="1831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LIKA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SWEET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11950" y="4239793"/>
              <a:ext cx="1831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DJ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RANDY</a:t>
              </a:r>
              <a:endParaRPr sz="21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-237975" y="8551575"/>
            <a:ext cx="8035925" cy="18317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8D8D8D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nton"/>
              </a:rPr>
              <a:t>PARTY</a:t>
            </a:r>
          </a:p>
        </p:txBody>
      </p:sp>
      <p:sp>
        <p:nvSpPr>
          <p:cNvPr id="61" name="Google Shape;61;p13"/>
          <p:cNvSpPr/>
          <p:nvPr/>
        </p:nvSpPr>
        <p:spPr>
          <a:xfrm>
            <a:off x="4775326" y="1483597"/>
            <a:ext cx="2512398" cy="12800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1C232"/>
                </a:solidFill>
                <a:latin typeface="Dancing Script"/>
              </a:rPr>
              <a:t>Ball</a:t>
            </a:r>
          </a:p>
        </p:txBody>
      </p:sp>
      <p:grpSp>
        <p:nvGrpSpPr>
          <p:cNvPr id="62" name="Google Shape;62;p13"/>
          <p:cNvGrpSpPr/>
          <p:nvPr/>
        </p:nvGrpSpPr>
        <p:grpSpPr>
          <a:xfrm>
            <a:off x="511950" y="9025475"/>
            <a:ext cx="5516525" cy="277200"/>
            <a:chOff x="511950" y="9025475"/>
            <a:chExt cx="5516525" cy="2772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511950" y="9025475"/>
              <a:ext cx="1126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AGE 18+</a:t>
              </a:r>
              <a:endParaRPr b="1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737000" y="9025475"/>
              <a:ext cx="2055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ADMISSION 10$</a:t>
              </a:r>
              <a:endParaRPr b="1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973175" y="9025475"/>
              <a:ext cx="2055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FREE PARKING</a:t>
              </a:r>
              <a:endParaRPr b="1" sz="18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861925" y="9048275"/>
              <a:ext cx="41700" cy="23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600150" y="9048275"/>
              <a:ext cx="41700" cy="23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536166" y="9417158"/>
            <a:ext cx="4121400" cy="407322"/>
            <a:chOff x="511950" y="9417158"/>
            <a:chExt cx="4121400" cy="407322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11950" y="9417158"/>
              <a:ext cx="4121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11301 West Olympic Boulevard Apt. 100 Los Angeles, CA 90064</a:t>
              </a:r>
              <a:endParaRPr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11950" y="9655280"/>
              <a:ext cx="4121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For Information: 123 0434 0656, 123 4534 5054</a:t>
              </a:r>
              <a:endParaRPr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456996" y="897400"/>
            <a:ext cx="4643982" cy="1462208"/>
            <a:chOff x="456996" y="897400"/>
            <a:chExt cx="4643982" cy="1462208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516377" y="897400"/>
              <a:ext cx="4584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2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SNEAKER</a:t>
              </a:r>
              <a:endParaRPr sz="6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56996" y="1851708"/>
              <a:ext cx="1831500" cy="50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8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3300">
                  <a:solidFill>
                    <a:srgbClr val="F1C232"/>
                  </a:solidFill>
                  <a:latin typeface="Spartan"/>
                  <a:ea typeface="Spartan"/>
                  <a:cs typeface="Spartan"/>
                  <a:sym typeface="Spartan"/>
                </a:rPr>
                <a:t>07.11</a:t>
              </a:r>
              <a:endParaRPr i="1" sz="3300">
                <a:solidFill>
                  <a:srgbClr val="F1C232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5336471" y="6054369"/>
            <a:ext cx="1831500" cy="1015787"/>
            <a:chOff x="5336471" y="6054369"/>
            <a:chExt cx="1831500" cy="1015787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5336471" y="6054369"/>
              <a:ext cx="1831500" cy="507900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3300">
                  <a:solidFill>
                    <a:srgbClr val="F1C232"/>
                  </a:solidFill>
                  <a:latin typeface="Spartan"/>
                  <a:ea typeface="Spartan"/>
                  <a:cs typeface="Spartan"/>
                  <a:sym typeface="Spartan"/>
                </a:rPr>
                <a:t>START</a:t>
              </a:r>
              <a:endParaRPr i="1" sz="3300">
                <a:solidFill>
                  <a:srgbClr val="F1C232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336471" y="6562256"/>
              <a:ext cx="1831500" cy="507900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3300">
                  <a:solidFill>
                    <a:srgbClr val="F1C232"/>
                  </a:solidFill>
                  <a:latin typeface="Spartan"/>
                  <a:ea typeface="Spartan"/>
                  <a:cs typeface="Spartan"/>
                  <a:sym typeface="Spartan"/>
                </a:rPr>
                <a:t>AT 6PM</a:t>
              </a:r>
              <a:endParaRPr i="1" sz="3300">
                <a:solidFill>
                  <a:srgbClr val="F1C232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