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embeddedFontLst>
    <p:embeddedFont>
      <p:font typeface="Rubik Medium"/>
      <p:regular r:id="rId25"/>
      <p:bold r:id="rId26"/>
      <p:italic r:id="rId27"/>
      <p:boldItalic r:id="rId28"/>
    </p:embeddedFont>
    <p:embeddedFont>
      <p:font typeface="DM Sans Medium"/>
      <p:regular r:id="rId29"/>
      <p:bold r:id="rId30"/>
      <p:italic r:id="rId31"/>
      <p:boldItalic r:id="rId32"/>
    </p:embeddedFont>
    <p:embeddedFont>
      <p:font typeface="DM Sans SemiBold"/>
      <p:regular r:id="rId33"/>
      <p:bold r:id="rId34"/>
      <p:italic r:id="rId35"/>
      <p:boldItalic r:id="rId36"/>
    </p:embeddedFont>
    <p:embeddedFont>
      <p:font typeface="Rubik SemiBold"/>
      <p:regular r:id="rId37"/>
      <p:bold r:id="rId38"/>
      <p:italic r:id="rId39"/>
      <p:boldItalic r:id="rId40"/>
    </p:embeddedFont>
    <p:embeddedFont>
      <p:font typeface="Rubik"/>
      <p:regular r:id="rId41"/>
      <p:bold r:id="rId42"/>
      <p:italic r:id="rId43"/>
      <p:boldItalic r:id="rId44"/>
    </p:embeddedFont>
    <p:embeddedFont>
      <p:font typeface="DM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ubikSemiBold-boldItalic.fntdata"/><Relationship Id="rId20" Type="http://schemas.openxmlformats.org/officeDocument/2006/relationships/slide" Target="slides/slide16.xml"/><Relationship Id="rId42" Type="http://schemas.openxmlformats.org/officeDocument/2006/relationships/font" Target="fonts/Rubik-bold.fntdata"/><Relationship Id="rId41" Type="http://schemas.openxmlformats.org/officeDocument/2006/relationships/font" Target="fonts/Rubik-regular.fntdata"/><Relationship Id="rId22" Type="http://schemas.openxmlformats.org/officeDocument/2006/relationships/slide" Target="slides/slide18.xml"/><Relationship Id="rId44" Type="http://schemas.openxmlformats.org/officeDocument/2006/relationships/font" Target="fonts/Rubik-boldItalic.fntdata"/><Relationship Id="rId21" Type="http://schemas.openxmlformats.org/officeDocument/2006/relationships/slide" Target="slides/slide17.xml"/><Relationship Id="rId43" Type="http://schemas.openxmlformats.org/officeDocument/2006/relationships/font" Target="fonts/Rubik-italic.fntdata"/><Relationship Id="rId24" Type="http://schemas.openxmlformats.org/officeDocument/2006/relationships/slide" Target="slides/slide20.xml"/><Relationship Id="rId46" Type="http://schemas.openxmlformats.org/officeDocument/2006/relationships/font" Target="fonts/DMSans-bold.fntdata"/><Relationship Id="rId23" Type="http://schemas.openxmlformats.org/officeDocument/2006/relationships/slide" Target="slides/slide19.xml"/><Relationship Id="rId45" Type="http://schemas.openxmlformats.org/officeDocument/2006/relationships/font" Target="fonts/DM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ubikMedium-bold.fntdata"/><Relationship Id="rId48" Type="http://schemas.openxmlformats.org/officeDocument/2006/relationships/font" Target="fonts/DMSans-boldItalic.fntdata"/><Relationship Id="rId25" Type="http://schemas.openxmlformats.org/officeDocument/2006/relationships/font" Target="fonts/RubikMedium-regular.fntdata"/><Relationship Id="rId47" Type="http://schemas.openxmlformats.org/officeDocument/2006/relationships/font" Target="fonts/DMSans-italic.fntdata"/><Relationship Id="rId28" Type="http://schemas.openxmlformats.org/officeDocument/2006/relationships/font" Target="fonts/RubikMedium-boldItalic.fntdata"/><Relationship Id="rId27" Type="http://schemas.openxmlformats.org/officeDocument/2006/relationships/font" Target="fonts/RubikMedium-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DMSansMedium-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DMSansMedium-italic.fntdata"/><Relationship Id="rId30" Type="http://schemas.openxmlformats.org/officeDocument/2006/relationships/font" Target="fonts/DMSansMedium-bold.fntdata"/><Relationship Id="rId11" Type="http://schemas.openxmlformats.org/officeDocument/2006/relationships/slide" Target="slides/slide7.xml"/><Relationship Id="rId33" Type="http://schemas.openxmlformats.org/officeDocument/2006/relationships/font" Target="fonts/DMSansSemiBold-regular.fntdata"/><Relationship Id="rId10" Type="http://schemas.openxmlformats.org/officeDocument/2006/relationships/slide" Target="slides/slide6.xml"/><Relationship Id="rId32" Type="http://schemas.openxmlformats.org/officeDocument/2006/relationships/font" Target="fonts/DMSansMedium-boldItalic.fntdata"/><Relationship Id="rId13" Type="http://schemas.openxmlformats.org/officeDocument/2006/relationships/slide" Target="slides/slide9.xml"/><Relationship Id="rId35" Type="http://schemas.openxmlformats.org/officeDocument/2006/relationships/font" Target="fonts/DMSansSemiBold-italic.fntdata"/><Relationship Id="rId12" Type="http://schemas.openxmlformats.org/officeDocument/2006/relationships/slide" Target="slides/slide8.xml"/><Relationship Id="rId34" Type="http://schemas.openxmlformats.org/officeDocument/2006/relationships/font" Target="fonts/DMSansSemiBold-bold.fntdata"/><Relationship Id="rId15" Type="http://schemas.openxmlformats.org/officeDocument/2006/relationships/slide" Target="slides/slide11.xml"/><Relationship Id="rId37" Type="http://schemas.openxmlformats.org/officeDocument/2006/relationships/font" Target="fonts/RubikSemiBold-regular.fntdata"/><Relationship Id="rId14" Type="http://schemas.openxmlformats.org/officeDocument/2006/relationships/slide" Target="slides/slide10.xml"/><Relationship Id="rId36" Type="http://schemas.openxmlformats.org/officeDocument/2006/relationships/font" Target="fonts/DMSansSemiBold-boldItalic.fntdata"/><Relationship Id="rId17" Type="http://schemas.openxmlformats.org/officeDocument/2006/relationships/slide" Target="slides/slide13.xml"/><Relationship Id="rId39" Type="http://schemas.openxmlformats.org/officeDocument/2006/relationships/font" Target="fonts/RubikSemiBold-italic.fntdata"/><Relationship Id="rId16" Type="http://schemas.openxmlformats.org/officeDocument/2006/relationships/slide" Target="slides/slide12.xml"/><Relationship Id="rId38" Type="http://schemas.openxmlformats.org/officeDocument/2006/relationships/font" Target="fonts/RubikSemiBold-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2789b89505_1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2789b89505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2789b89505_1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2789b89505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2789b89505_1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2789b89505_1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2789b89505_1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2789b89505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27d50468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27d50468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27d50468a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27d50468a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27d50468a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27d50468a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27d50468ad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27d50468ad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27d50468a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27d50468a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27eabe47f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27eabe47f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2789b89505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2789b89505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27eabe47f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27eabe47f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2789b89505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2789b89505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2789b89505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2789b89505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2789b89505_1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2789b89505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2789b89505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2789b89505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2789b89505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2789b89505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2789b89505_1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2789b89505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2789b89505_1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2789b89505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p:nvPr/>
        </p:nvSpPr>
        <p:spPr>
          <a:xfrm rot="5400000">
            <a:off x="1912025" y="-1608450"/>
            <a:ext cx="1233600" cy="5170500"/>
          </a:xfrm>
          <a:prstGeom prst="round2SameRect">
            <a:avLst>
              <a:gd fmla="val 50000" name="adj1"/>
              <a:gd fmla="val 0" name="adj2"/>
            </a:avLst>
          </a:prstGeom>
          <a:no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 name="Google Shape;56;p13"/>
          <p:cNvSpPr/>
          <p:nvPr/>
        </p:nvSpPr>
        <p:spPr>
          <a:xfrm rot="5400000">
            <a:off x="965675" y="3423750"/>
            <a:ext cx="515400" cy="2478600"/>
          </a:xfrm>
          <a:prstGeom prst="round2SameRect">
            <a:avLst>
              <a:gd fmla="val 50000" name="adj1"/>
              <a:gd fmla="val 0" name="adj2"/>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 name="Google Shape;57;p13"/>
          <p:cNvSpPr txBox="1"/>
          <p:nvPr/>
        </p:nvSpPr>
        <p:spPr>
          <a:xfrm>
            <a:off x="332400" y="755316"/>
            <a:ext cx="4938000" cy="1662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6000">
                <a:solidFill>
                  <a:srgbClr val="283443"/>
                </a:solidFill>
                <a:latin typeface="Rubik SemiBold"/>
                <a:ea typeface="Rubik SemiBold"/>
                <a:cs typeface="Rubik SemiBold"/>
                <a:sym typeface="Rubik SemiBold"/>
              </a:rPr>
              <a:t>SLIDE DECK TEMPLATE</a:t>
            </a:r>
            <a:endParaRPr sz="6000">
              <a:solidFill>
                <a:srgbClr val="283443"/>
              </a:solidFill>
              <a:latin typeface="Rubik SemiBold"/>
              <a:ea typeface="Rubik SemiBold"/>
              <a:cs typeface="Rubik SemiBold"/>
              <a:sym typeface="Rubik SemiBold"/>
            </a:endParaRPr>
          </a:p>
        </p:txBody>
      </p:sp>
      <p:sp>
        <p:nvSpPr>
          <p:cNvPr id="58" name="Google Shape;58;p13"/>
          <p:cNvSpPr txBox="1"/>
          <p:nvPr/>
        </p:nvSpPr>
        <p:spPr>
          <a:xfrm>
            <a:off x="370123" y="2459447"/>
            <a:ext cx="49380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800">
                <a:solidFill>
                  <a:srgbClr val="283443"/>
                </a:solidFill>
                <a:latin typeface="DM Sans"/>
                <a:ea typeface="DM Sans"/>
                <a:cs typeface="DM Sans"/>
                <a:sym typeface="DM Sans"/>
              </a:rPr>
              <a:t>Your Presentation Starts Here</a:t>
            </a:r>
            <a:endParaRPr sz="1800">
              <a:solidFill>
                <a:srgbClr val="283443"/>
              </a:solidFill>
              <a:latin typeface="DM Sans"/>
              <a:ea typeface="DM Sans"/>
              <a:cs typeface="DM Sans"/>
              <a:sym typeface="DM Sans"/>
            </a:endParaRPr>
          </a:p>
        </p:txBody>
      </p:sp>
      <p:sp>
        <p:nvSpPr>
          <p:cNvPr id="59" name="Google Shape;59;p13"/>
          <p:cNvSpPr txBox="1"/>
          <p:nvPr/>
        </p:nvSpPr>
        <p:spPr>
          <a:xfrm>
            <a:off x="6870524" y="331778"/>
            <a:ext cx="1913400" cy="184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200">
                <a:solidFill>
                  <a:srgbClr val="283443"/>
                </a:solidFill>
                <a:latin typeface="DM Sans"/>
                <a:ea typeface="DM Sans"/>
                <a:cs typeface="DM Sans"/>
                <a:sym typeface="DM Sans"/>
              </a:rPr>
              <a:t>Current Date</a:t>
            </a:r>
            <a:endParaRPr sz="1200">
              <a:solidFill>
                <a:srgbClr val="283443"/>
              </a:solidFill>
              <a:latin typeface="DM Sans"/>
              <a:ea typeface="DM Sans"/>
              <a:cs typeface="DM Sans"/>
              <a:sym typeface="DM Sans"/>
            </a:endParaRPr>
          </a:p>
        </p:txBody>
      </p:sp>
      <p:sp>
        <p:nvSpPr>
          <p:cNvPr id="60" name="Google Shape;60;p13"/>
          <p:cNvSpPr/>
          <p:nvPr/>
        </p:nvSpPr>
        <p:spPr>
          <a:xfrm rot="-5400000">
            <a:off x="7276701" y="3278250"/>
            <a:ext cx="961200" cy="2769600"/>
          </a:xfrm>
          <a:prstGeom prst="round2SameRect">
            <a:avLst>
              <a:gd fmla="val 5000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 name="Google Shape;61;p13"/>
          <p:cNvSpPr/>
          <p:nvPr/>
        </p:nvSpPr>
        <p:spPr>
          <a:xfrm rot="-5400000">
            <a:off x="7459050" y="1163400"/>
            <a:ext cx="553200" cy="28167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 name="Google Shape;62;p13"/>
          <p:cNvSpPr/>
          <p:nvPr/>
        </p:nvSpPr>
        <p:spPr>
          <a:xfrm rot="-5400000">
            <a:off x="6331425" y="2100448"/>
            <a:ext cx="1192500" cy="4483200"/>
          </a:xfrm>
          <a:prstGeom prst="round2SameRect">
            <a:avLst>
              <a:gd fmla="val 50000" name="adj1"/>
              <a:gd fmla="val 0" name="adj2"/>
            </a:avLst>
          </a:prstGeom>
          <a:noFill/>
          <a:ln cap="flat" cmpd="sng" w="19050">
            <a:solidFill>
              <a:srgbClr val="68A2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 name="Google Shape;63;p13"/>
          <p:cNvSpPr txBox="1"/>
          <p:nvPr/>
        </p:nvSpPr>
        <p:spPr>
          <a:xfrm>
            <a:off x="6372509" y="4598695"/>
            <a:ext cx="2413800" cy="215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uk">
                <a:solidFill>
                  <a:srgbClr val="283443"/>
                </a:solidFill>
                <a:latin typeface="DM Sans"/>
                <a:ea typeface="DM Sans"/>
                <a:cs typeface="DM Sans"/>
                <a:sym typeface="DM Sans"/>
              </a:rPr>
              <a:t>Speaker's Name</a:t>
            </a:r>
            <a:endParaRPr b="1">
              <a:solidFill>
                <a:srgbClr val="283443"/>
              </a:solidFill>
              <a:latin typeface="DM Sans"/>
              <a:ea typeface="DM Sans"/>
              <a:cs typeface="DM Sans"/>
              <a:sym typeface="DM Sans"/>
            </a:endParaRPr>
          </a:p>
        </p:txBody>
      </p:sp>
      <p:sp>
        <p:nvSpPr>
          <p:cNvPr id="64" name="Google Shape;64;p13"/>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1/20</a:t>
            </a:r>
            <a:endParaRPr sz="1200">
              <a:solidFill>
                <a:srgbClr val="283443"/>
              </a:solidFill>
              <a:latin typeface="DM Sans Medium"/>
              <a:ea typeface="DM Sans Medium"/>
              <a:cs typeface="DM Sans Medium"/>
              <a:sym typeface="DM Sans Medium"/>
            </a:endParaRPr>
          </a:p>
        </p:txBody>
      </p:sp>
      <p:sp>
        <p:nvSpPr>
          <p:cNvPr id="65" name="Google Shape;65;p13"/>
          <p:cNvSpPr/>
          <p:nvPr/>
        </p:nvSpPr>
        <p:spPr>
          <a:xfrm rot="-5400000">
            <a:off x="7929525" y="1328150"/>
            <a:ext cx="553200" cy="1926300"/>
          </a:xfrm>
          <a:prstGeom prst="round2SameRect">
            <a:avLst>
              <a:gd fmla="val 50000" name="adj1"/>
              <a:gd fmla="val 0" name="adj2"/>
            </a:avLst>
          </a:prstGeom>
          <a:noFill/>
          <a:ln cap="flat" cmpd="sng" w="19050">
            <a:solidFill>
              <a:srgbClr val="EDE5B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6" name="Google Shape;66;p13"/>
          <p:cNvPicPr preferRelativeResize="0"/>
          <p:nvPr/>
        </p:nvPicPr>
        <p:blipFill rotWithShape="1">
          <a:blip r:embed="rId3">
            <a:alphaModFix/>
          </a:blip>
          <a:srcRect b="4454" l="0" r="0" t="27112"/>
          <a:stretch/>
        </p:blipFill>
        <p:spPr>
          <a:xfrm>
            <a:off x="6789456" y="877925"/>
            <a:ext cx="1996800" cy="1813800"/>
          </a:xfrm>
          <a:prstGeom prst="roundRect">
            <a:avLst>
              <a:gd fmla="val 16667"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2"/>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 name="Google Shape;200;p22"/>
          <p:cNvSpPr/>
          <p:nvPr/>
        </p:nvSpPr>
        <p:spPr>
          <a:xfrm rot="-5400000">
            <a:off x="6758675" y="-351375"/>
            <a:ext cx="955500" cy="3922200"/>
          </a:xfrm>
          <a:prstGeom prst="round2SameRect">
            <a:avLst>
              <a:gd fmla="val 50000" name="adj1"/>
              <a:gd fmla="val 0" name="adj2"/>
            </a:avLst>
          </a:prstGeom>
          <a:no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 name="Google Shape;201;p22"/>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10/20</a:t>
            </a:r>
            <a:endParaRPr sz="1200">
              <a:solidFill>
                <a:srgbClr val="283443"/>
              </a:solidFill>
              <a:latin typeface="DM Sans Medium"/>
              <a:ea typeface="DM Sans Medium"/>
              <a:cs typeface="DM Sans Medium"/>
              <a:sym typeface="DM Sans Medium"/>
            </a:endParaRPr>
          </a:p>
        </p:txBody>
      </p:sp>
      <p:sp>
        <p:nvSpPr>
          <p:cNvPr id="202" name="Google Shape;202;p22"/>
          <p:cNvSpPr/>
          <p:nvPr/>
        </p:nvSpPr>
        <p:spPr>
          <a:xfrm rot="5400000">
            <a:off x="2303400" y="871650"/>
            <a:ext cx="712200" cy="53190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 name="Google Shape;203;p22"/>
          <p:cNvSpPr txBox="1"/>
          <p:nvPr/>
        </p:nvSpPr>
        <p:spPr>
          <a:xfrm>
            <a:off x="337325" y="1882623"/>
            <a:ext cx="4938000" cy="1600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uk" sz="5200">
                <a:solidFill>
                  <a:srgbClr val="161617"/>
                </a:solidFill>
                <a:latin typeface="Rubik"/>
                <a:ea typeface="Rubik"/>
                <a:cs typeface="Rubik"/>
                <a:sym typeface="Rubik"/>
              </a:rPr>
              <a:t>Market </a:t>
            </a:r>
            <a:endParaRPr b="1" sz="5200">
              <a:solidFill>
                <a:srgbClr val="161617"/>
              </a:solidFill>
              <a:latin typeface="Rubik"/>
              <a:ea typeface="Rubik"/>
              <a:cs typeface="Rubik"/>
              <a:sym typeface="Rubik"/>
            </a:endParaRPr>
          </a:p>
          <a:p>
            <a:pPr indent="0" lvl="0" marL="0" rtl="0" algn="l">
              <a:spcBef>
                <a:spcPts val="0"/>
              </a:spcBef>
              <a:spcAft>
                <a:spcPts val="0"/>
              </a:spcAft>
              <a:buNone/>
            </a:pPr>
            <a:r>
              <a:rPr b="1" lang="uk" sz="5200">
                <a:solidFill>
                  <a:srgbClr val="161617"/>
                </a:solidFill>
                <a:latin typeface="Rubik"/>
                <a:ea typeface="Rubik"/>
                <a:cs typeface="Rubik"/>
                <a:sym typeface="Rubik"/>
              </a:rPr>
              <a:t>Opportunity</a:t>
            </a:r>
            <a:endParaRPr b="1" sz="5200">
              <a:solidFill>
                <a:srgbClr val="161617"/>
              </a:solidFill>
              <a:latin typeface="Rubik"/>
              <a:ea typeface="Rubik"/>
              <a:cs typeface="Rubik"/>
              <a:sym typeface="Rubik"/>
            </a:endParaRPr>
          </a:p>
        </p:txBody>
      </p:sp>
      <p:sp>
        <p:nvSpPr>
          <p:cNvPr id="204" name="Google Shape;204;p22"/>
          <p:cNvSpPr txBox="1"/>
          <p:nvPr/>
        </p:nvSpPr>
        <p:spPr>
          <a:xfrm>
            <a:off x="360000" y="3523300"/>
            <a:ext cx="4322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161617"/>
                </a:solidFill>
                <a:latin typeface="DM Sans"/>
                <a:ea typeface="DM Sans"/>
                <a:cs typeface="DM Sans"/>
                <a:sym typeface="DM Sans"/>
              </a:rPr>
              <a:t>Briefly tell about the slides that will be included in this group</a:t>
            </a:r>
            <a:endParaRPr sz="1200">
              <a:solidFill>
                <a:srgbClr val="161617"/>
              </a:solidFill>
              <a:latin typeface="DM Sans"/>
              <a:ea typeface="DM Sans"/>
              <a:cs typeface="DM Sans"/>
              <a:sym typeface="DM Sans"/>
            </a:endParaRPr>
          </a:p>
        </p:txBody>
      </p:sp>
      <p:sp>
        <p:nvSpPr>
          <p:cNvPr id="205" name="Google Shape;205;p22"/>
          <p:cNvSpPr txBox="1"/>
          <p:nvPr/>
        </p:nvSpPr>
        <p:spPr>
          <a:xfrm>
            <a:off x="315386" y="838782"/>
            <a:ext cx="15480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7200">
                <a:solidFill>
                  <a:srgbClr val="283443"/>
                </a:solidFill>
                <a:latin typeface="Rubik"/>
                <a:ea typeface="Rubik"/>
                <a:cs typeface="Rubik"/>
                <a:sym typeface="Rubik"/>
              </a:rPr>
              <a:t>03</a:t>
            </a:r>
            <a:endParaRPr b="1" sz="7200">
              <a:solidFill>
                <a:srgbClr val="283443"/>
              </a:solidFill>
              <a:latin typeface="Rubik"/>
              <a:ea typeface="Rubik"/>
              <a:cs typeface="Rubik"/>
              <a:sym typeface="Rubik"/>
            </a:endParaRPr>
          </a:p>
        </p:txBody>
      </p:sp>
      <p:pic>
        <p:nvPicPr>
          <p:cNvPr id="206" name="Google Shape;206;p22"/>
          <p:cNvPicPr preferRelativeResize="0"/>
          <p:nvPr/>
        </p:nvPicPr>
        <p:blipFill rotWithShape="1">
          <a:blip r:embed="rId3">
            <a:alphaModFix/>
          </a:blip>
          <a:srcRect b="0" l="2720" r="28922" t="0"/>
          <a:stretch/>
        </p:blipFill>
        <p:spPr>
          <a:xfrm flipH="1">
            <a:off x="5760375" y="360000"/>
            <a:ext cx="3023700" cy="4423500"/>
          </a:xfrm>
          <a:prstGeom prst="roundRect">
            <a:avLst>
              <a:gd fmla="val 16667" name="adj"/>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3"/>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sp>
        <p:nvSpPr>
          <p:cNvPr id="212" name="Google Shape;212;p23"/>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11/20</a:t>
            </a:r>
            <a:endParaRPr sz="1200">
              <a:solidFill>
                <a:srgbClr val="283443"/>
              </a:solidFill>
              <a:latin typeface="DM Sans Medium"/>
              <a:ea typeface="DM Sans Medium"/>
              <a:cs typeface="DM Sans Medium"/>
              <a:sym typeface="DM Sans Medium"/>
            </a:endParaRPr>
          </a:p>
        </p:txBody>
      </p:sp>
      <p:sp>
        <p:nvSpPr>
          <p:cNvPr id="213" name="Google Shape;213;p23"/>
          <p:cNvSpPr/>
          <p:nvPr/>
        </p:nvSpPr>
        <p:spPr>
          <a:xfrm rot="5400000">
            <a:off x="2099975" y="-1559900"/>
            <a:ext cx="291000" cy="45006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23"/>
          <p:cNvSpPr txBox="1"/>
          <p:nvPr/>
        </p:nvSpPr>
        <p:spPr>
          <a:xfrm>
            <a:off x="360000" y="253275"/>
            <a:ext cx="41358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Market Overview</a:t>
            </a:r>
            <a:endParaRPr sz="3100">
              <a:solidFill>
                <a:srgbClr val="283443"/>
              </a:solidFill>
              <a:latin typeface="Rubik SemiBold"/>
              <a:ea typeface="Rubik SemiBold"/>
              <a:cs typeface="Rubik SemiBold"/>
              <a:sym typeface="Rubik SemiBold"/>
            </a:endParaRPr>
          </a:p>
        </p:txBody>
      </p:sp>
      <p:cxnSp>
        <p:nvCxnSpPr>
          <p:cNvPr id="215" name="Google Shape;215;p23"/>
          <p:cNvCxnSpPr/>
          <p:nvPr/>
        </p:nvCxnSpPr>
        <p:spPr>
          <a:xfrm>
            <a:off x="4809950" y="1356675"/>
            <a:ext cx="0" cy="3073800"/>
          </a:xfrm>
          <a:prstGeom prst="straightConnector1">
            <a:avLst/>
          </a:prstGeom>
          <a:noFill/>
          <a:ln cap="flat" cmpd="sng" w="9525">
            <a:solidFill>
              <a:schemeClr val="dk2"/>
            </a:solidFill>
            <a:prstDash val="solid"/>
            <a:round/>
            <a:headEnd len="med" w="med" type="none"/>
            <a:tailEnd len="med" w="med" type="none"/>
          </a:ln>
        </p:spPr>
      </p:cxnSp>
      <p:grpSp>
        <p:nvGrpSpPr>
          <p:cNvPr id="216" name="Google Shape;216;p23"/>
          <p:cNvGrpSpPr/>
          <p:nvPr/>
        </p:nvGrpSpPr>
        <p:grpSpPr>
          <a:xfrm>
            <a:off x="4445254" y="4330275"/>
            <a:ext cx="3897525" cy="184800"/>
            <a:chOff x="4410300" y="4330275"/>
            <a:chExt cx="3897525" cy="184800"/>
          </a:xfrm>
        </p:grpSpPr>
        <p:cxnSp>
          <p:nvCxnSpPr>
            <p:cNvPr id="217" name="Google Shape;217;p23"/>
            <p:cNvCxnSpPr/>
            <p:nvPr/>
          </p:nvCxnSpPr>
          <p:spPr>
            <a:xfrm>
              <a:off x="4774425" y="4430325"/>
              <a:ext cx="3533400" cy="0"/>
            </a:xfrm>
            <a:prstGeom prst="straightConnector1">
              <a:avLst/>
            </a:prstGeom>
            <a:noFill/>
            <a:ln cap="flat" cmpd="sng" w="9525">
              <a:solidFill>
                <a:schemeClr val="dk2"/>
              </a:solidFill>
              <a:prstDash val="solid"/>
              <a:round/>
              <a:headEnd len="med" w="med" type="none"/>
              <a:tailEnd len="med" w="med" type="none"/>
            </a:ln>
          </p:spPr>
        </p:cxnSp>
        <p:sp>
          <p:nvSpPr>
            <p:cNvPr id="218" name="Google Shape;218;p23"/>
            <p:cNvSpPr txBox="1"/>
            <p:nvPr/>
          </p:nvSpPr>
          <p:spPr>
            <a:xfrm>
              <a:off x="4410300" y="4330275"/>
              <a:ext cx="323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200">
                  <a:solidFill>
                    <a:schemeClr val="dk2"/>
                  </a:solidFill>
                  <a:latin typeface="DM Sans"/>
                  <a:ea typeface="DM Sans"/>
                  <a:cs typeface="DM Sans"/>
                  <a:sym typeface="DM Sans"/>
                </a:rPr>
                <a:t>0</a:t>
              </a:r>
              <a:endParaRPr sz="1200">
                <a:solidFill>
                  <a:schemeClr val="dk2"/>
                </a:solidFill>
                <a:latin typeface="DM Sans"/>
                <a:ea typeface="DM Sans"/>
                <a:cs typeface="DM Sans"/>
                <a:sym typeface="DM Sans"/>
              </a:endParaRPr>
            </a:p>
          </p:txBody>
        </p:sp>
      </p:grpSp>
      <p:grpSp>
        <p:nvGrpSpPr>
          <p:cNvPr id="219" name="Google Shape;219;p23"/>
          <p:cNvGrpSpPr/>
          <p:nvPr/>
        </p:nvGrpSpPr>
        <p:grpSpPr>
          <a:xfrm>
            <a:off x="4445254" y="3716505"/>
            <a:ext cx="3897525" cy="184800"/>
            <a:chOff x="4410300" y="4330275"/>
            <a:chExt cx="3897525" cy="184800"/>
          </a:xfrm>
        </p:grpSpPr>
        <p:cxnSp>
          <p:nvCxnSpPr>
            <p:cNvPr id="220" name="Google Shape;220;p23"/>
            <p:cNvCxnSpPr/>
            <p:nvPr/>
          </p:nvCxnSpPr>
          <p:spPr>
            <a:xfrm>
              <a:off x="4774425" y="4430325"/>
              <a:ext cx="3533400" cy="0"/>
            </a:xfrm>
            <a:prstGeom prst="straightConnector1">
              <a:avLst/>
            </a:prstGeom>
            <a:noFill/>
            <a:ln cap="flat" cmpd="sng" w="9525">
              <a:solidFill>
                <a:schemeClr val="dk2"/>
              </a:solidFill>
              <a:prstDash val="dot"/>
              <a:round/>
              <a:headEnd len="med" w="med" type="none"/>
              <a:tailEnd len="med" w="med" type="none"/>
            </a:ln>
          </p:spPr>
        </p:cxnSp>
        <p:sp>
          <p:nvSpPr>
            <p:cNvPr id="221" name="Google Shape;221;p23"/>
            <p:cNvSpPr txBox="1"/>
            <p:nvPr/>
          </p:nvSpPr>
          <p:spPr>
            <a:xfrm>
              <a:off x="4410300" y="4330275"/>
              <a:ext cx="323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200">
                  <a:solidFill>
                    <a:schemeClr val="dk2"/>
                  </a:solidFill>
                  <a:latin typeface="DM Sans"/>
                  <a:ea typeface="DM Sans"/>
                  <a:cs typeface="DM Sans"/>
                  <a:sym typeface="DM Sans"/>
                </a:rPr>
                <a:t>2</a:t>
              </a:r>
              <a:endParaRPr sz="1200">
                <a:solidFill>
                  <a:schemeClr val="dk2"/>
                </a:solidFill>
                <a:latin typeface="DM Sans"/>
                <a:ea typeface="DM Sans"/>
                <a:cs typeface="DM Sans"/>
                <a:sym typeface="DM Sans"/>
              </a:endParaRPr>
            </a:p>
          </p:txBody>
        </p:sp>
      </p:grpSp>
      <p:grpSp>
        <p:nvGrpSpPr>
          <p:cNvPr id="222" name="Google Shape;222;p23"/>
          <p:cNvGrpSpPr/>
          <p:nvPr/>
        </p:nvGrpSpPr>
        <p:grpSpPr>
          <a:xfrm>
            <a:off x="4445254" y="3102736"/>
            <a:ext cx="3897525" cy="184800"/>
            <a:chOff x="4410300" y="4330275"/>
            <a:chExt cx="3897525" cy="184800"/>
          </a:xfrm>
        </p:grpSpPr>
        <p:cxnSp>
          <p:nvCxnSpPr>
            <p:cNvPr id="223" name="Google Shape;223;p23"/>
            <p:cNvCxnSpPr/>
            <p:nvPr/>
          </p:nvCxnSpPr>
          <p:spPr>
            <a:xfrm>
              <a:off x="4774425" y="4430325"/>
              <a:ext cx="3533400" cy="0"/>
            </a:xfrm>
            <a:prstGeom prst="straightConnector1">
              <a:avLst/>
            </a:prstGeom>
            <a:noFill/>
            <a:ln cap="flat" cmpd="sng" w="9525">
              <a:solidFill>
                <a:schemeClr val="dk2"/>
              </a:solidFill>
              <a:prstDash val="dot"/>
              <a:round/>
              <a:headEnd len="med" w="med" type="none"/>
              <a:tailEnd len="med" w="med" type="none"/>
            </a:ln>
          </p:spPr>
        </p:cxnSp>
        <p:sp>
          <p:nvSpPr>
            <p:cNvPr id="224" name="Google Shape;224;p23"/>
            <p:cNvSpPr txBox="1"/>
            <p:nvPr/>
          </p:nvSpPr>
          <p:spPr>
            <a:xfrm>
              <a:off x="4410300" y="4330275"/>
              <a:ext cx="323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200">
                  <a:solidFill>
                    <a:schemeClr val="dk2"/>
                  </a:solidFill>
                  <a:latin typeface="DM Sans"/>
                  <a:ea typeface="DM Sans"/>
                  <a:cs typeface="DM Sans"/>
                  <a:sym typeface="DM Sans"/>
                </a:rPr>
                <a:t>4</a:t>
              </a:r>
              <a:endParaRPr sz="1200">
                <a:solidFill>
                  <a:schemeClr val="dk2"/>
                </a:solidFill>
                <a:latin typeface="DM Sans"/>
                <a:ea typeface="DM Sans"/>
                <a:cs typeface="DM Sans"/>
                <a:sym typeface="DM Sans"/>
              </a:endParaRPr>
            </a:p>
          </p:txBody>
        </p:sp>
      </p:grpSp>
      <p:grpSp>
        <p:nvGrpSpPr>
          <p:cNvPr id="225" name="Google Shape;225;p23"/>
          <p:cNvGrpSpPr/>
          <p:nvPr/>
        </p:nvGrpSpPr>
        <p:grpSpPr>
          <a:xfrm>
            <a:off x="4445254" y="2488966"/>
            <a:ext cx="3897525" cy="184800"/>
            <a:chOff x="4410300" y="4330275"/>
            <a:chExt cx="3897525" cy="184800"/>
          </a:xfrm>
        </p:grpSpPr>
        <p:cxnSp>
          <p:nvCxnSpPr>
            <p:cNvPr id="226" name="Google Shape;226;p23"/>
            <p:cNvCxnSpPr/>
            <p:nvPr/>
          </p:nvCxnSpPr>
          <p:spPr>
            <a:xfrm>
              <a:off x="4774425" y="4430325"/>
              <a:ext cx="3533400" cy="0"/>
            </a:xfrm>
            <a:prstGeom prst="straightConnector1">
              <a:avLst/>
            </a:prstGeom>
            <a:noFill/>
            <a:ln cap="flat" cmpd="sng" w="9525">
              <a:solidFill>
                <a:schemeClr val="dk2"/>
              </a:solidFill>
              <a:prstDash val="dot"/>
              <a:round/>
              <a:headEnd len="med" w="med" type="none"/>
              <a:tailEnd len="med" w="med" type="none"/>
            </a:ln>
          </p:spPr>
        </p:cxnSp>
        <p:sp>
          <p:nvSpPr>
            <p:cNvPr id="227" name="Google Shape;227;p23"/>
            <p:cNvSpPr txBox="1"/>
            <p:nvPr/>
          </p:nvSpPr>
          <p:spPr>
            <a:xfrm>
              <a:off x="4410300" y="4330275"/>
              <a:ext cx="323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200">
                  <a:solidFill>
                    <a:schemeClr val="dk2"/>
                  </a:solidFill>
                  <a:latin typeface="DM Sans"/>
                  <a:ea typeface="DM Sans"/>
                  <a:cs typeface="DM Sans"/>
                  <a:sym typeface="DM Sans"/>
                </a:rPr>
                <a:t>6</a:t>
              </a:r>
              <a:endParaRPr sz="1200">
                <a:solidFill>
                  <a:schemeClr val="dk2"/>
                </a:solidFill>
                <a:latin typeface="DM Sans"/>
                <a:ea typeface="DM Sans"/>
                <a:cs typeface="DM Sans"/>
                <a:sym typeface="DM Sans"/>
              </a:endParaRPr>
            </a:p>
          </p:txBody>
        </p:sp>
      </p:grpSp>
      <p:grpSp>
        <p:nvGrpSpPr>
          <p:cNvPr id="228" name="Google Shape;228;p23"/>
          <p:cNvGrpSpPr/>
          <p:nvPr/>
        </p:nvGrpSpPr>
        <p:grpSpPr>
          <a:xfrm>
            <a:off x="4445254" y="1875196"/>
            <a:ext cx="3897525" cy="184800"/>
            <a:chOff x="4410300" y="4330275"/>
            <a:chExt cx="3897525" cy="184800"/>
          </a:xfrm>
        </p:grpSpPr>
        <p:cxnSp>
          <p:nvCxnSpPr>
            <p:cNvPr id="229" name="Google Shape;229;p23"/>
            <p:cNvCxnSpPr/>
            <p:nvPr/>
          </p:nvCxnSpPr>
          <p:spPr>
            <a:xfrm>
              <a:off x="4774425" y="4430325"/>
              <a:ext cx="3533400" cy="0"/>
            </a:xfrm>
            <a:prstGeom prst="straightConnector1">
              <a:avLst/>
            </a:prstGeom>
            <a:noFill/>
            <a:ln cap="flat" cmpd="sng" w="9525">
              <a:solidFill>
                <a:schemeClr val="dk2"/>
              </a:solidFill>
              <a:prstDash val="dot"/>
              <a:round/>
              <a:headEnd len="med" w="med" type="none"/>
              <a:tailEnd len="med" w="med" type="none"/>
            </a:ln>
          </p:spPr>
        </p:cxnSp>
        <p:sp>
          <p:nvSpPr>
            <p:cNvPr id="230" name="Google Shape;230;p23"/>
            <p:cNvSpPr txBox="1"/>
            <p:nvPr/>
          </p:nvSpPr>
          <p:spPr>
            <a:xfrm>
              <a:off x="4410300" y="4330275"/>
              <a:ext cx="323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200">
                  <a:solidFill>
                    <a:schemeClr val="dk2"/>
                  </a:solidFill>
                  <a:latin typeface="DM Sans"/>
                  <a:ea typeface="DM Sans"/>
                  <a:cs typeface="DM Sans"/>
                  <a:sym typeface="DM Sans"/>
                </a:rPr>
                <a:t>8</a:t>
              </a:r>
              <a:endParaRPr sz="1200">
                <a:solidFill>
                  <a:schemeClr val="dk2"/>
                </a:solidFill>
                <a:latin typeface="DM Sans"/>
                <a:ea typeface="DM Sans"/>
                <a:cs typeface="DM Sans"/>
                <a:sym typeface="DM Sans"/>
              </a:endParaRPr>
            </a:p>
          </p:txBody>
        </p:sp>
      </p:grpSp>
      <p:grpSp>
        <p:nvGrpSpPr>
          <p:cNvPr id="231" name="Google Shape;231;p23"/>
          <p:cNvGrpSpPr/>
          <p:nvPr/>
        </p:nvGrpSpPr>
        <p:grpSpPr>
          <a:xfrm>
            <a:off x="4445254" y="1261427"/>
            <a:ext cx="3897525" cy="184800"/>
            <a:chOff x="4410300" y="4330275"/>
            <a:chExt cx="3897525" cy="184800"/>
          </a:xfrm>
        </p:grpSpPr>
        <p:cxnSp>
          <p:nvCxnSpPr>
            <p:cNvPr id="232" name="Google Shape;232;p23"/>
            <p:cNvCxnSpPr/>
            <p:nvPr/>
          </p:nvCxnSpPr>
          <p:spPr>
            <a:xfrm>
              <a:off x="4774425" y="4430325"/>
              <a:ext cx="3533400" cy="0"/>
            </a:xfrm>
            <a:prstGeom prst="straightConnector1">
              <a:avLst/>
            </a:prstGeom>
            <a:noFill/>
            <a:ln cap="flat" cmpd="sng" w="9525">
              <a:solidFill>
                <a:schemeClr val="dk2"/>
              </a:solidFill>
              <a:prstDash val="dot"/>
              <a:round/>
              <a:headEnd len="med" w="med" type="none"/>
              <a:tailEnd len="med" w="med" type="none"/>
            </a:ln>
          </p:spPr>
        </p:cxnSp>
        <p:sp>
          <p:nvSpPr>
            <p:cNvPr id="233" name="Google Shape;233;p23"/>
            <p:cNvSpPr txBox="1"/>
            <p:nvPr/>
          </p:nvSpPr>
          <p:spPr>
            <a:xfrm>
              <a:off x="4410300" y="4330275"/>
              <a:ext cx="323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200">
                  <a:solidFill>
                    <a:schemeClr val="dk2"/>
                  </a:solidFill>
                  <a:latin typeface="DM Sans"/>
                  <a:ea typeface="DM Sans"/>
                  <a:cs typeface="DM Sans"/>
                  <a:sym typeface="DM Sans"/>
                </a:rPr>
                <a:t>10</a:t>
              </a:r>
              <a:endParaRPr sz="1200">
                <a:solidFill>
                  <a:schemeClr val="dk2"/>
                </a:solidFill>
                <a:latin typeface="DM Sans"/>
                <a:ea typeface="DM Sans"/>
                <a:cs typeface="DM Sans"/>
                <a:sym typeface="DM Sans"/>
              </a:endParaRPr>
            </a:p>
          </p:txBody>
        </p:sp>
      </p:grpSp>
      <p:sp>
        <p:nvSpPr>
          <p:cNvPr id="234" name="Google Shape;234;p23"/>
          <p:cNvSpPr/>
          <p:nvPr/>
        </p:nvSpPr>
        <p:spPr>
          <a:xfrm>
            <a:off x="5082725" y="3191191"/>
            <a:ext cx="492600" cy="1235100"/>
          </a:xfrm>
          <a:prstGeom prst="rect">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 name="Google Shape;235;p23"/>
          <p:cNvSpPr/>
          <p:nvPr/>
        </p:nvSpPr>
        <p:spPr>
          <a:xfrm>
            <a:off x="5928475" y="1964300"/>
            <a:ext cx="492600" cy="2462400"/>
          </a:xfrm>
          <a:prstGeom prst="rect">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 name="Google Shape;236;p23"/>
          <p:cNvSpPr/>
          <p:nvPr/>
        </p:nvSpPr>
        <p:spPr>
          <a:xfrm>
            <a:off x="6774225" y="2577758"/>
            <a:ext cx="492600" cy="1848600"/>
          </a:xfrm>
          <a:prstGeom prst="rect">
            <a:avLst/>
          </a:prstGeom>
          <a:solidFill>
            <a:srgbClr val="68A2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 name="Google Shape;237;p23"/>
          <p:cNvSpPr/>
          <p:nvPr/>
        </p:nvSpPr>
        <p:spPr>
          <a:xfrm>
            <a:off x="7619975" y="2242391"/>
            <a:ext cx="492600" cy="21837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23"/>
          <p:cNvSpPr txBox="1"/>
          <p:nvPr/>
        </p:nvSpPr>
        <p:spPr>
          <a:xfrm>
            <a:off x="773975" y="1286850"/>
            <a:ext cx="2798700" cy="1459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Provide a brief introduction to the market you're analyzing. Highlight key trends, growth potential, and the competitive landscape.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This section sets the stage for the graph below by summarizing the most relevant insights.</a:t>
            </a:r>
            <a:endParaRPr sz="1200">
              <a:solidFill>
                <a:srgbClr val="161617"/>
              </a:solidFill>
              <a:latin typeface="DM Sans"/>
              <a:ea typeface="DM Sans"/>
              <a:cs typeface="DM Sans"/>
              <a:sym typeface="DM Sans"/>
            </a:endParaRPr>
          </a:p>
        </p:txBody>
      </p:sp>
      <p:sp>
        <p:nvSpPr>
          <p:cNvPr id="239" name="Google Shape;239;p23"/>
          <p:cNvSpPr txBox="1"/>
          <p:nvPr/>
        </p:nvSpPr>
        <p:spPr>
          <a:xfrm>
            <a:off x="360000" y="4105175"/>
            <a:ext cx="3288000" cy="184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Use graphs or charts to visualize scale</a:t>
            </a:r>
            <a:endParaRPr sz="1200">
              <a:solidFill>
                <a:srgbClr val="161617"/>
              </a:solidFill>
              <a:latin typeface="DM Sans"/>
              <a:ea typeface="DM Sans"/>
              <a:cs typeface="DM Sans"/>
              <a:sym typeface="DM Sans"/>
            </a:endParaRPr>
          </a:p>
        </p:txBody>
      </p:sp>
      <p:sp>
        <p:nvSpPr>
          <p:cNvPr id="240" name="Google Shape;240;p23"/>
          <p:cNvSpPr txBox="1"/>
          <p:nvPr/>
        </p:nvSpPr>
        <p:spPr>
          <a:xfrm>
            <a:off x="5074027" y="4570575"/>
            <a:ext cx="5100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100">
                <a:solidFill>
                  <a:srgbClr val="283443"/>
                </a:solidFill>
                <a:latin typeface="DM Sans Medium"/>
                <a:ea typeface="DM Sans Medium"/>
                <a:cs typeface="DM Sans Medium"/>
                <a:sym typeface="DM Sans Medium"/>
              </a:rPr>
              <a:t>Year</a:t>
            </a:r>
            <a:endParaRPr sz="1100">
              <a:solidFill>
                <a:srgbClr val="283443"/>
              </a:solidFill>
              <a:latin typeface="DM Sans Medium"/>
              <a:ea typeface="DM Sans Medium"/>
              <a:cs typeface="DM Sans Medium"/>
              <a:sym typeface="DM Sans Medium"/>
            </a:endParaRPr>
          </a:p>
        </p:txBody>
      </p:sp>
      <p:sp>
        <p:nvSpPr>
          <p:cNvPr id="241" name="Google Shape;241;p23"/>
          <p:cNvSpPr txBox="1"/>
          <p:nvPr/>
        </p:nvSpPr>
        <p:spPr>
          <a:xfrm>
            <a:off x="5919777" y="4570575"/>
            <a:ext cx="5100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100">
                <a:solidFill>
                  <a:srgbClr val="283443"/>
                </a:solidFill>
                <a:latin typeface="DM Sans Medium"/>
                <a:ea typeface="DM Sans Medium"/>
                <a:cs typeface="DM Sans Medium"/>
                <a:sym typeface="DM Sans Medium"/>
              </a:rPr>
              <a:t>Year</a:t>
            </a:r>
            <a:endParaRPr sz="1100">
              <a:solidFill>
                <a:srgbClr val="283443"/>
              </a:solidFill>
              <a:latin typeface="DM Sans Medium"/>
              <a:ea typeface="DM Sans Medium"/>
              <a:cs typeface="DM Sans Medium"/>
              <a:sym typeface="DM Sans Medium"/>
            </a:endParaRPr>
          </a:p>
        </p:txBody>
      </p:sp>
      <p:sp>
        <p:nvSpPr>
          <p:cNvPr id="242" name="Google Shape;242;p23"/>
          <p:cNvSpPr txBox="1"/>
          <p:nvPr/>
        </p:nvSpPr>
        <p:spPr>
          <a:xfrm>
            <a:off x="6756827" y="4570575"/>
            <a:ext cx="5100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100">
                <a:solidFill>
                  <a:srgbClr val="283443"/>
                </a:solidFill>
                <a:latin typeface="DM Sans Medium"/>
                <a:ea typeface="DM Sans Medium"/>
                <a:cs typeface="DM Sans Medium"/>
                <a:sym typeface="DM Sans Medium"/>
              </a:rPr>
              <a:t>Year</a:t>
            </a:r>
            <a:endParaRPr sz="1100">
              <a:solidFill>
                <a:srgbClr val="283443"/>
              </a:solidFill>
              <a:latin typeface="DM Sans Medium"/>
              <a:ea typeface="DM Sans Medium"/>
              <a:cs typeface="DM Sans Medium"/>
              <a:sym typeface="DM Sans Medium"/>
            </a:endParaRPr>
          </a:p>
        </p:txBody>
      </p:sp>
      <p:sp>
        <p:nvSpPr>
          <p:cNvPr id="243" name="Google Shape;243;p23"/>
          <p:cNvSpPr txBox="1"/>
          <p:nvPr/>
        </p:nvSpPr>
        <p:spPr>
          <a:xfrm>
            <a:off x="7611277" y="4570575"/>
            <a:ext cx="5100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100">
                <a:solidFill>
                  <a:srgbClr val="283443"/>
                </a:solidFill>
                <a:latin typeface="DM Sans Medium"/>
                <a:ea typeface="DM Sans Medium"/>
                <a:cs typeface="DM Sans Medium"/>
                <a:sym typeface="DM Sans Medium"/>
              </a:rPr>
              <a:t>Year</a:t>
            </a:r>
            <a:endParaRPr sz="1100">
              <a:solidFill>
                <a:srgbClr val="283443"/>
              </a:solidFill>
              <a:latin typeface="DM Sans Medium"/>
              <a:ea typeface="DM Sans Medium"/>
              <a:cs typeface="DM Sans Medium"/>
              <a:sym typeface="DM Sans Medium"/>
            </a:endParaRPr>
          </a:p>
        </p:txBody>
      </p:sp>
      <p:sp>
        <p:nvSpPr>
          <p:cNvPr id="244" name="Google Shape;244;p23"/>
          <p:cNvSpPr txBox="1"/>
          <p:nvPr/>
        </p:nvSpPr>
        <p:spPr>
          <a:xfrm>
            <a:off x="5019399" y="2945800"/>
            <a:ext cx="6192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283443"/>
                </a:solidFill>
                <a:latin typeface="DM Sans Medium"/>
                <a:ea typeface="DM Sans Medium"/>
                <a:cs typeface="DM Sans Medium"/>
                <a:sym typeface="DM Sans Medium"/>
              </a:rPr>
              <a:t>Revenue</a:t>
            </a:r>
            <a:endParaRPr sz="1000">
              <a:solidFill>
                <a:srgbClr val="283443"/>
              </a:solidFill>
              <a:latin typeface="DM Sans Medium"/>
              <a:ea typeface="DM Sans Medium"/>
              <a:cs typeface="DM Sans Medium"/>
              <a:sym typeface="DM Sans Medium"/>
            </a:endParaRPr>
          </a:p>
        </p:txBody>
      </p:sp>
      <p:sp>
        <p:nvSpPr>
          <p:cNvPr id="245" name="Google Shape;245;p23"/>
          <p:cNvSpPr txBox="1"/>
          <p:nvPr/>
        </p:nvSpPr>
        <p:spPr>
          <a:xfrm>
            <a:off x="5865174" y="1734200"/>
            <a:ext cx="6192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283443"/>
                </a:solidFill>
                <a:latin typeface="DM Sans Medium"/>
                <a:ea typeface="DM Sans Medium"/>
                <a:cs typeface="DM Sans Medium"/>
                <a:sym typeface="DM Sans Medium"/>
              </a:rPr>
              <a:t>Revenue</a:t>
            </a:r>
            <a:endParaRPr sz="1000">
              <a:solidFill>
                <a:srgbClr val="283443"/>
              </a:solidFill>
              <a:latin typeface="DM Sans Medium"/>
              <a:ea typeface="DM Sans Medium"/>
              <a:cs typeface="DM Sans Medium"/>
              <a:sym typeface="DM Sans Medium"/>
            </a:endParaRPr>
          </a:p>
        </p:txBody>
      </p:sp>
      <p:sp>
        <p:nvSpPr>
          <p:cNvPr id="246" name="Google Shape;246;p23"/>
          <p:cNvSpPr txBox="1"/>
          <p:nvPr/>
        </p:nvSpPr>
        <p:spPr>
          <a:xfrm>
            <a:off x="6702224" y="2347650"/>
            <a:ext cx="6192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283443"/>
                </a:solidFill>
                <a:latin typeface="DM Sans Medium"/>
                <a:ea typeface="DM Sans Medium"/>
                <a:cs typeface="DM Sans Medium"/>
                <a:sym typeface="DM Sans Medium"/>
              </a:rPr>
              <a:t>Revenue</a:t>
            </a:r>
            <a:endParaRPr sz="1000">
              <a:solidFill>
                <a:srgbClr val="283443"/>
              </a:solidFill>
              <a:latin typeface="DM Sans Medium"/>
              <a:ea typeface="DM Sans Medium"/>
              <a:cs typeface="DM Sans Medium"/>
              <a:sym typeface="DM Sans Medium"/>
            </a:endParaRPr>
          </a:p>
        </p:txBody>
      </p:sp>
      <p:sp>
        <p:nvSpPr>
          <p:cNvPr id="247" name="Google Shape;247;p23"/>
          <p:cNvSpPr txBox="1"/>
          <p:nvPr/>
        </p:nvSpPr>
        <p:spPr>
          <a:xfrm>
            <a:off x="7556674" y="2012300"/>
            <a:ext cx="6192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283443"/>
                </a:solidFill>
                <a:latin typeface="DM Sans Medium"/>
                <a:ea typeface="DM Sans Medium"/>
                <a:cs typeface="DM Sans Medium"/>
                <a:sym typeface="DM Sans Medium"/>
              </a:rPr>
              <a:t>Revenue</a:t>
            </a:r>
            <a:endParaRPr sz="1000">
              <a:solidFill>
                <a:srgbClr val="283443"/>
              </a:solidFill>
              <a:latin typeface="DM Sans Medium"/>
              <a:ea typeface="DM Sans Medium"/>
              <a:cs typeface="DM Sans Medium"/>
              <a:sym typeface="DM Sans Medium"/>
            </a:endParaRPr>
          </a:p>
        </p:txBody>
      </p:sp>
      <p:sp>
        <p:nvSpPr>
          <p:cNvPr id="248" name="Google Shape;248;p23"/>
          <p:cNvSpPr/>
          <p:nvPr/>
        </p:nvSpPr>
        <p:spPr>
          <a:xfrm rot="5400000">
            <a:off x="1101675" y="1860100"/>
            <a:ext cx="786900" cy="3085800"/>
          </a:xfrm>
          <a:prstGeom prst="round2SameRect">
            <a:avLst>
              <a:gd fmla="val 50000" name="adj1"/>
              <a:gd fmla="val 0" name="adj2"/>
            </a:avLst>
          </a:prstGeom>
          <a:no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 name="Google Shape;249;p23"/>
          <p:cNvSpPr/>
          <p:nvPr/>
        </p:nvSpPr>
        <p:spPr>
          <a:xfrm flipH="1" rot="-5400000">
            <a:off x="7810900" y="-533900"/>
            <a:ext cx="604800" cy="2104500"/>
          </a:xfrm>
          <a:prstGeom prst="round2SameRect">
            <a:avLst>
              <a:gd fmla="val 50000" name="adj1"/>
              <a:gd fmla="val 0" name="adj2"/>
            </a:avLst>
          </a:prstGeom>
          <a:no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4"/>
          <p:cNvSpPr/>
          <p:nvPr/>
        </p:nvSpPr>
        <p:spPr>
          <a:xfrm rot="5400000">
            <a:off x="873525" y="3237675"/>
            <a:ext cx="973500" cy="2847300"/>
          </a:xfrm>
          <a:prstGeom prst="round2SameRect">
            <a:avLst>
              <a:gd fmla="val 50000" name="adj1"/>
              <a:gd fmla="val 0" name="adj2"/>
            </a:avLst>
          </a:prstGeom>
          <a:no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 name="Google Shape;255;p24"/>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sp>
        <p:nvSpPr>
          <p:cNvPr id="256" name="Google Shape;256;p24"/>
          <p:cNvSpPr/>
          <p:nvPr/>
        </p:nvSpPr>
        <p:spPr>
          <a:xfrm rot="-5400000">
            <a:off x="6701025" y="1822600"/>
            <a:ext cx="825900" cy="4068000"/>
          </a:xfrm>
          <a:prstGeom prst="round2SameRect">
            <a:avLst>
              <a:gd fmla="val 5000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 name="Google Shape;257;p24"/>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12/20</a:t>
            </a:r>
            <a:endParaRPr sz="1200">
              <a:solidFill>
                <a:srgbClr val="283443"/>
              </a:solidFill>
              <a:latin typeface="DM Sans Medium"/>
              <a:ea typeface="DM Sans Medium"/>
              <a:cs typeface="DM Sans Medium"/>
              <a:sym typeface="DM Sans Medium"/>
            </a:endParaRPr>
          </a:p>
        </p:txBody>
      </p:sp>
      <p:sp>
        <p:nvSpPr>
          <p:cNvPr id="258" name="Google Shape;258;p24"/>
          <p:cNvSpPr/>
          <p:nvPr/>
        </p:nvSpPr>
        <p:spPr>
          <a:xfrm rot="5400000">
            <a:off x="2099975" y="-1559900"/>
            <a:ext cx="291000" cy="45006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 name="Google Shape;259;p24"/>
          <p:cNvSpPr txBox="1"/>
          <p:nvPr/>
        </p:nvSpPr>
        <p:spPr>
          <a:xfrm>
            <a:off x="360000" y="253275"/>
            <a:ext cx="41358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Market Research</a:t>
            </a:r>
            <a:endParaRPr sz="3100">
              <a:solidFill>
                <a:srgbClr val="283443"/>
              </a:solidFill>
              <a:latin typeface="Rubik SemiBold"/>
              <a:ea typeface="Rubik SemiBold"/>
              <a:cs typeface="Rubik SemiBold"/>
              <a:sym typeface="Rubik SemiBold"/>
            </a:endParaRPr>
          </a:p>
        </p:txBody>
      </p:sp>
      <p:sp>
        <p:nvSpPr>
          <p:cNvPr id="260" name="Google Shape;260;p24"/>
          <p:cNvSpPr txBox="1"/>
          <p:nvPr/>
        </p:nvSpPr>
        <p:spPr>
          <a:xfrm>
            <a:off x="773975" y="1279400"/>
            <a:ext cx="3357300" cy="2521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Market research is the foundation for understanding industry trends, customer behavior, and competitive dynamics. In this section, provide the information gathered from detailed analysis to inform strategic decisions.</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Based on your research, describe what opportunities the market presents for [specific actions, e.g., product innovation, expansion into new regions]. Understanding these ideas will help align strategies with current and future market dynamics.</a:t>
            </a:r>
            <a:endParaRPr sz="1200">
              <a:solidFill>
                <a:srgbClr val="161617"/>
              </a:solidFill>
              <a:latin typeface="DM Sans"/>
              <a:ea typeface="DM Sans"/>
              <a:cs typeface="DM Sans"/>
              <a:sym typeface="DM Sans"/>
            </a:endParaRPr>
          </a:p>
        </p:txBody>
      </p:sp>
      <p:pic>
        <p:nvPicPr>
          <p:cNvPr id="261" name="Google Shape;261;p24"/>
          <p:cNvPicPr preferRelativeResize="0"/>
          <p:nvPr/>
        </p:nvPicPr>
        <p:blipFill rotWithShape="1">
          <a:blip r:embed="rId3">
            <a:alphaModFix/>
          </a:blip>
          <a:srcRect b="0" l="0" r="11971" t="0"/>
          <a:stretch/>
        </p:blipFill>
        <p:spPr>
          <a:xfrm>
            <a:off x="5699700" y="1279400"/>
            <a:ext cx="3084300" cy="3504000"/>
          </a:xfrm>
          <a:prstGeom prst="roundRect">
            <a:avLst>
              <a:gd fmla="val 16667" name="adj"/>
            </a:avLst>
          </a:prstGeom>
          <a:noFill/>
          <a:ln>
            <a:noFill/>
          </a:ln>
        </p:spPr>
      </p:pic>
      <p:sp>
        <p:nvSpPr>
          <p:cNvPr id="262" name="Google Shape;262;p24"/>
          <p:cNvSpPr/>
          <p:nvPr/>
        </p:nvSpPr>
        <p:spPr>
          <a:xfrm rot="-5400000">
            <a:off x="7560750" y="3422400"/>
            <a:ext cx="444300" cy="2722200"/>
          </a:xfrm>
          <a:prstGeom prst="round2SameRect">
            <a:avLst>
              <a:gd fmla="val 50000" name="adj1"/>
              <a:gd fmla="val 0" name="adj2"/>
            </a:avLst>
          </a:prstGeom>
          <a:solidFill>
            <a:srgbClr val="68A2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5"/>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sp>
        <p:nvSpPr>
          <p:cNvPr id="268" name="Google Shape;268;p25"/>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13/20</a:t>
            </a:r>
            <a:endParaRPr sz="1200">
              <a:solidFill>
                <a:srgbClr val="283443"/>
              </a:solidFill>
              <a:latin typeface="DM Sans Medium"/>
              <a:ea typeface="DM Sans Medium"/>
              <a:cs typeface="DM Sans Medium"/>
              <a:sym typeface="DM Sans Medium"/>
            </a:endParaRPr>
          </a:p>
        </p:txBody>
      </p:sp>
      <p:sp>
        <p:nvSpPr>
          <p:cNvPr id="269" name="Google Shape;269;p25"/>
          <p:cNvSpPr/>
          <p:nvPr/>
        </p:nvSpPr>
        <p:spPr>
          <a:xfrm rot="5400000">
            <a:off x="2099975" y="-1559900"/>
            <a:ext cx="291000" cy="45006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 name="Google Shape;270;p25"/>
          <p:cNvSpPr txBox="1"/>
          <p:nvPr/>
        </p:nvSpPr>
        <p:spPr>
          <a:xfrm>
            <a:off x="360000" y="253275"/>
            <a:ext cx="41358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Market Opportunity</a:t>
            </a:r>
            <a:endParaRPr sz="3100">
              <a:solidFill>
                <a:srgbClr val="283443"/>
              </a:solidFill>
              <a:latin typeface="Rubik SemiBold"/>
              <a:ea typeface="Rubik SemiBold"/>
              <a:cs typeface="Rubik SemiBold"/>
              <a:sym typeface="Rubik SemiBold"/>
            </a:endParaRPr>
          </a:p>
        </p:txBody>
      </p:sp>
      <p:sp>
        <p:nvSpPr>
          <p:cNvPr id="271" name="Google Shape;271;p25"/>
          <p:cNvSpPr txBox="1"/>
          <p:nvPr/>
        </p:nvSpPr>
        <p:spPr>
          <a:xfrm>
            <a:off x="741000" y="3011200"/>
            <a:ext cx="2563200" cy="822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Tell about the opportunities in the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market, their potential for growth, and your strategy to capitalize on market trends and opportunities.</a:t>
            </a:r>
            <a:endParaRPr sz="1200">
              <a:solidFill>
                <a:srgbClr val="161617"/>
              </a:solidFill>
              <a:latin typeface="DM Sans"/>
              <a:ea typeface="DM Sans"/>
              <a:cs typeface="DM Sans"/>
              <a:sym typeface="DM Sans"/>
            </a:endParaRPr>
          </a:p>
        </p:txBody>
      </p:sp>
      <p:sp>
        <p:nvSpPr>
          <p:cNvPr id="272" name="Google Shape;272;p25"/>
          <p:cNvSpPr txBox="1"/>
          <p:nvPr/>
        </p:nvSpPr>
        <p:spPr>
          <a:xfrm>
            <a:off x="741000" y="2218200"/>
            <a:ext cx="25632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100">
                <a:solidFill>
                  <a:srgbClr val="283443"/>
                </a:solidFill>
                <a:latin typeface="Rubik Medium"/>
                <a:ea typeface="Rubik Medium"/>
                <a:cs typeface="Rubik Medium"/>
                <a:sym typeface="Rubik Medium"/>
              </a:rPr>
              <a:t>1 Key </a:t>
            </a:r>
            <a:endParaRPr sz="2100">
              <a:solidFill>
                <a:srgbClr val="283443"/>
              </a:solidFill>
              <a:latin typeface="Rubik Medium"/>
              <a:ea typeface="Rubik Medium"/>
              <a:cs typeface="Rubik Medium"/>
              <a:sym typeface="Rubik Medium"/>
            </a:endParaRPr>
          </a:p>
          <a:p>
            <a:pPr indent="0" lvl="0" marL="0" rtl="0" algn="l">
              <a:spcBef>
                <a:spcPts val="0"/>
              </a:spcBef>
              <a:spcAft>
                <a:spcPts val="0"/>
              </a:spcAft>
              <a:buNone/>
            </a:pPr>
            <a:r>
              <a:rPr lang="uk" sz="2100">
                <a:solidFill>
                  <a:srgbClr val="283443"/>
                </a:solidFill>
                <a:latin typeface="Rubik Medium"/>
                <a:ea typeface="Rubik Medium"/>
                <a:cs typeface="Rubik Medium"/>
                <a:sym typeface="Rubik Medium"/>
              </a:rPr>
              <a:t>Opportunity</a:t>
            </a:r>
            <a:endParaRPr sz="2100">
              <a:solidFill>
                <a:srgbClr val="283443"/>
              </a:solidFill>
              <a:latin typeface="Rubik Medium"/>
              <a:ea typeface="Rubik Medium"/>
              <a:cs typeface="Rubik Medium"/>
              <a:sym typeface="Rubik Medium"/>
            </a:endParaRPr>
          </a:p>
        </p:txBody>
      </p:sp>
      <p:grpSp>
        <p:nvGrpSpPr>
          <p:cNvPr id="273" name="Google Shape;273;p25"/>
          <p:cNvGrpSpPr/>
          <p:nvPr/>
        </p:nvGrpSpPr>
        <p:grpSpPr>
          <a:xfrm>
            <a:off x="773968" y="1492136"/>
            <a:ext cx="524520" cy="524520"/>
            <a:chOff x="773975" y="1512975"/>
            <a:chExt cx="579900" cy="579900"/>
          </a:xfrm>
        </p:grpSpPr>
        <p:sp>
          <p:nvSpPr>
            <p:cNvPr id="274" name="Google Shape;274;p25"/>
            <p:cNvSpPr/>
            <p:nvPr/>
          </p:nvSpPr>
          <p:spPr>
            <a:xfrm>
              <a:off x="773975" y="1512975"/>
              <a:ext cx="579900" cy="579900"/>
            </a:xfrm>
            <a:prstGeom prst="roundRect">
              <a:avLst>
                <a:gd fmla="val 16667" name="adj"/>
              </a:avLst>
            </a:prstGeom>
            <a:no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25"/>
            <p:cNvSpPr/>
            <p:nvPr/>
          </p:nvSpPr>
          <p:spPr>
            <a:xfrm>
              <a:off x="777175" y="1883600"/>
              <a:ext cx="207000" cy="207000"/>
            </a:xfrm>
            <a:prstGeom prst="ellipse">
              <a:avLst/>
            </a:prstGeom>
            <a:solidFill>
              <a:srgbClr val="EDE5BA"/>
            </a:solid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76" name="Google Shape;276;p25"/>
          <p:cNvSpPr txBox="1"/>
          <p:nvPr/>
        </p:nvSpPr>
        <p:spPr>
          <a:xfrm>
            <a:off x="3515350" y="3011200"/>
            <a:ext cx="2563200" cy="822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Tell about the opportunities in the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market, their potential for growth, and your strategy to capitalize on market trends and opportunities.</a:t>
            </a:r>
            <a:endParaRPr sz="1200">
              <a:solidFill>
                <a:srgbClr val="161617"/>
              </a:solidFill>
              <a:latin typeface="DM Sans"/>
              <a:ea typeface="DM Sans"/>
              <a:cs typeface="DM Sans"/>
              <a:sym typeface="DM Sans"/>
            </a:endParaRPr>
          </a:p>
        </p:txBody>
      </p:sp>
      <p:sp>
        <p:nvSpPr>
          <p:cNvPr id="277" name="Google Shape;277;p25"/>
          <p:cNvSpPr txBox="1"/>
          <p:nvPr/>
        </p:nvSpPr>
        <p:spPr>
          <a:xfrm>
            <a:off x="3515350" y="2218200"/>
            <a:ext cx="25632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100">
                <a:solidFill>
                  <a:srgbClr val="283443"/>
                </a:solidFill>
                <a:latin typeface="Rubik Medium"/>
                <a:ea typeface="Rubik Medium"/>
                <a:cs typeface="Rubik Medium"/>
                <a:sym typeface="Rubik Medium"/>
              </a:rPr>
              <a:t>2</a:t>
            </a:r>
            <a:r>
              <a:rPr lang="uk" sz="2100">
                <a:solidFill>
                  <a:srgbClr val="283443"/>
                </a:solidFill>
                <a:latin typeface="Rubik Medium"/>
                <a:ea typeface="Rubik Medium"/>
                <a:cs typeface="Rubik Medium"/>
                <a:sym typeface="Rubik Medium"/>
              </a:rPr>
              <a:t> Key </a:t>
            </a:r>
            <a:endParaRPr sz="2100">
              <a:solidFill>
                <a:srgbClr val="283443"/>
              </a:solidFill>
              <a:latin typeface="Rubik Medium"/>
              <a:ea typeface="Rubik Medium"/>
              <a:cs typeface="Rubik Medium"/>
              <a:sym typeface="Rubik Medium"/>
            </a:endParaRPr>
          </a:p>
          <a:p>
            <a:pPr indent="0" lvl="0" marL="0" rtl="0" algn="l">
              <a:spcBef>
                <a:spcPts val="0"/>
              </a:spcBef>
              <a:spcAft>
                <a:spcPts val="0"/>
              </a:spcAft>
              <a:buNone/>
            </a:pPr>
            <a:r>
              <a:rPr lang="uk" sz="2100">
                <a:solidFill>
                  <a:srgbClr val="283443"/>
                </a:solidFill>
                <a:latin typeface="Rubik Medium"/>
                <a:ea typeface="Rubik Medium"/>
                <a:cs typeface="Rubik Medium"/>
                <a:sym typeface="Rubik Medium"/>
              </a:rPr>
              <a:t>Opportunity</a:t>
            </a:r>
            <a:endParaRPr sz="2100">
              <a:solidFill>
                <a:srgbClr val="283443"/>
              </a:solidFill>
              <a:latin typeface="Rubik Medium"/>
              <a:ea typeface="Rubik Medium"/>
              <a:cs typeface="Rubik Medium"/>
              <a:sym typeface="Rubik Medium"/>
            </a:endParaRPr>
          </a:p>
        </p:txBody>
      </p:sp>
      <p:sp>
        <p:nvSpPr>
          <p:cNvPr id="278" name="Google Shape;278;p25"/>
          <p:cNvSpPr txBox="1"/>
          <p:nvPr/>
        </p:nvSpPr>
        <p:spPr>
          <a:xfrm>
            <a:off x="6220800" y="3011200"/>
            <a:ext cx="2563200" cy="822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Tell about the opportunities in the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market, their potential for growth, and your strategy to capitalize on market trends and opportunities.</a:t>
            </a:r>
            <a:endParaRPr sz="1200">
              <a:solidFill>
                <a:srgbClr val="161617"/>
              </a:solidFill>
              <a:latin typeface="DM Sans"/>
              <a:ea typeface="DM Sans"/>
              <a:cs typeface="DM Sans"/>
              <a:sym typeface="DM Sans"/>
            </a:endParaRPr>
          </a:p>
        </p:txBody>
      </p:sp>
      <p:sp>
        <p:nvSpPr>
          <p:cNvPr id="279" name="Google Shape;279;p25"/>
          <p:cNvSpPr txBox="1"/>
          <p:nvPr/>
        </p:nvSpPr>
        <p:spPr>
          <a:xfrm>
            <a:off x="6220800" y="2218200"/>
            <a:ext cx="25632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100">
                <a:solidFill>
                  <a:srgbClr val="283443"/>
                </a:solidFill>
                <a:latin typeface="Rubik Medium"/>
                <a:ea typeface="Rubik Medium"/>
                <a:cs typeface="Rubik Medium"/>
                <a:sym typeface="Rubik Medium"/>
              </a:rPr>
              <a:t>3</a:t>
            </a:r>
            <a:r>
              <a:rPr lang="uk" sz="2100">
                <a:solidFill>
                  <a:srgbClr val="283443"/>
                </a:solidFill>
                <a:latin typeface="Rubik Medium"/>
                <a:ea typeface="Rubik Medium"/>
                <a:cs typeface="Rubik Medium"/>
                <a:sym typeface="Rubik Medium"/>
              </a:rPr>
              <a:t> Key </a:t>
            </a:r>
            <a:endParaRPr sz="2100">
              <a:solidFill>
                <a:srgbClr val="283443"/>
              </a:solidFill>
              <a:latin typeface="Rubik Medium"/>
              <a:ea typeface="Rubik Medium"/>
              <a:cs typeface="Rubik Medium"/>
              <a:sym typeface="Rubik Medium"/>
            </a:endParaRPr>
          </a:p>
          <a:p>
            <a:pPr indent="0" lvl="0" marL="0" rtl="0" algn="l">
              <a:spcBef>
                <a:spcPts val="0"/>
              </a:spcBef>
              <a:spcAft>
                <a:spcPts val="0"/>
              </a:spcAft>
              <a:buNone/>
            </a:pPr>
            <a:r>
              <a:rPr lang="uk" sz="2100">
                <a:solidFill>
                  <a:srgbClr val="283443"/>
                </a:solidFill>
                <a:latin typeface="Rubik Medium"/>
                <a:ea typeface="Rubik Medium"/>
                <a:cs typeface="Rubik Medium"/>
                <a:sym typeface="Rubik Medium"/>
              </a:rPr>
              <a:t>Opportunity</a:t>
            </a:r>
            <a:endParaRPr sz="2100">
              <a:solidFill>
                <a:srgbClr val="283443"/>
              </a:solidFill>
              <a:latin typeface="Rubik Medium"/>
              <a:ea typeface="Rubik Medium"/>
              <a:cs typeface="Rubik Medium"/>
              <a:sym typeface="Rubik Medium"/>
            </a:endParaRPr>
          </a:p>
        </p:txBody>
      </p:sp>
      <p:grpSp>
        <p:nvGrpSpPr>
          <p:cNvPr id="280" name="Google Shape;280;p25"/>
          <p:cNvGrpSpPr/>
          <p:nvPr/>
        </p:nvGrpSpPr>
        <p:grpSpPr>
          <a:xfrm>
            <a:off x="3548318" y="1492136"/>
            <a:ext cx="524520" cy="524520"/>
            <a:chOff x="3548318" y="1492136"/>
            <a:chExt cx="524520" cy="524520"/>
          </a:xfrm>
        </p:grpSpPr>
        <p:sp>
          <p:nvSpPr>
            <p:cNvPr id="281" name="Google Shape;281;p25"/>
            <p:cNvSpPr/>
            <p:nvPr/>
          </p:nvSpPr>
          <p:spPr>
            <a:xfrm>
              <a:off x="3548318" y="1492136"/>
              <a:ext cx="524520" cy="524520"/>
            </a:xfrm>
            <a:prstGeom prst="roundRect">
              <a:avLst>
                <a:gd fmla="val 16667" name="adj"/>
              </a:avLst>
            </a:prstGeom>
            <a:no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82" name="Google Shape;282;p25"/>
            <p:cNvCxnSpPr>
              <a:stCxn id="283" idx="3"/>
            </p:cNvCxnSpPr>
            <p:nvPr/>
          </p:nvCxnSpPr>
          <p:spPr>
            <a:xfrm flipH="1" rot="10800000">
              <a:off x="3578632" y="1521578"/>
              <a:ext cx="461700" cy="465600"/>
            </a:xfrm>
            <a:prstGeom prst="straightConnector1">
              <a:avLst/>
            </a:prstGeom>
            <a:noFill/>
            <a:ln cap="flat" cmpd="sng" w="19050">
              <a:solidFill>
                <a:srgbClr val="9DC1CC"/>
              </a:solidFill>
              <a:prstDash val="solid"/>
              <a:round/>
              <a:headEnd len="med" w="med" type="none"/>
              <a:tailEnd len="med" w="med" type="none"/>
            </a:ln>
          </p:spPr>
        </p:cxnSp>
        <p:sp>
          <p:nvSpPr>
            <p:cNvPr id="284" name="Google Shape;284;p25"/>
            <p:cNvSpPr/>
            <p:nvPr/>
          </p:nvSpPr>
          <p:spPr>
            <a:xfrm>
              <a:off x="3551212" y="1827366"/>
              <a:ext cx="187200" cy="187200"/>
            </a:xfrm>
            <a:prstGeom prst="ellipse">
              <a:avLst/>
            </a:prstGeom>
            <a:solidFill>
              <a:srgbClr val="EDE5BA"/>
            </a:solid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85" name="Google Shape;285;p25"/>
          <p:cNvGrpSpPr/>
          <p:nvPr/>
        </p:nvGrpSpPr>
        <p:grpSpPr>
          <a:xfrm>
            <a:off x="6220793" y="1492136"/>
            <a:ext cx="524400" cy="524400"/>
            <a:chOff x="6220793" y="1492136"/>
            <a:chExt cx="524400" cy="524400"/>
          </a:xfrm>
        </p:grpSpPr>
        <p:grpSp>
          <p:nvGrpSpPr>
            <p:cNvPr id="286" name="Google Shape;286;p25"/>
            <p:cNvGrpSpPr/>
            <p:nvPr/>
          </p:nvGrpSpPr>
          <p:grpSpPr>
            <a:xfrm>
              <a:off x="6220793" y="1492136"/>
              <a:ext cx="524400" cy="524400"/>
              <a:chOff x="3548318" y="1492136"/>
              <a:chExt cx="524400" cy="524400"/>
            </a:xfrm>
          </p:grpSpPr>
          <p:sp>
            <p:nvSpPr>
              <p:cNvPr id="287" name="Google Shape;287;p25"/>
              <p:cNvSpPr/>
              <p:nvPr/>
            </p:nvSpPr>
            <p:spPr>
              <a:xfrm>
                <a:off x="3548318" y="1492136"/>
                <a:ext cx="524400" cy="524400"/>
              </a:xfrm>
              <a:prstGeom prst="roundRect">
                <a:avLst>
                  <a:gd fmla="val 16667" name="adj"/>
                </a:avLst>
              </a:prstGeom>
              <a:no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88" name="Google Shape;288;p25"/>
              <p:cNvCxnSpPr/>
              <p:nvPr/>
            </p:nvCxnSpPr>
            <p:spPr>
              <a:xfrm flipH="1" rot="10800000">
                <a:off x="3578632" y="1521578"/>
                <a:ext cx="461700" cy="465600"/>
              </a:xfrm>
              <a:prstGeom prst="straightConnector1">
                <a:avLst/>
              </a:prstGeom>
              <a:noFill/>
              <a:ln cap="flat" cmpd="sng" w="19050">
                <a:solidFill>
                  <a:srgbClr val="9DC1CC"/>
                </a:solidFill>
                <a:prstDash val="solid"/>
                <a:round/>
                <a:headEnd len="med" w="med" type="none"/>
                <a:tailEnd len="med" w="med" type="none"/>
              </a:ln>
            </p:spPr>
          </p:cxnSp>
        </p:grpSp>
        <p:sp>
          <p:nvSpPr>
            <p:cNvPr id="289" name="Google Shape;289;p25"/>
            <p:cNvSpPr/>
            <p:nvPr/>
          </p:nvSpPr>
          <p:spPr>
            <a:xfrm>
              <a:off x="6389412" y="1660716"/>
              <a:ext cx="187200" cy="187200"/>
            </a:xfrm>
            <a:prstGeom prst="ellipse">
              <a:avLst/>
            </a:prstGeom>
            <a:solidFill>
              <a:srgbClr val="EDE5BA"/>
            </a:solid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90" name="Google Shape;290;p25"/>
          <p:cNvSpPr/>
          <p:nvPr/>
        </p:nvSpPr>
        <p:spPr>
          <a:xfrm flipH="1" rot="-5400000">
            <a:off x="5870350" y="1819575"/>
            <a:ext cx="973500" cy="5683500"/>
          </a:xfrm>
          <a:prstGeom prst="round2SameRect">
            <a:avLst>
              <a:gd fmla="val 50000" name="adj1"/>
              <a:gd fmla="val 0" name="adj2"/>
            </a:avLst>
          </a:prstGeom>
          <a:no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6"/>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6" name="Google Shape;296;p26"/>
          <p:cNvSpPr/>
          <p:nvPr/>
        </p:nvSpPr>
        <p:spPr>
          <a:xfrm rot="-5400000">
            <a:off x="6832800" y="-675025"/>
            <a:ext cx="825900" cy="3796500"/>
          </a:xfrm>
          <a:prstGeom prst="round2SameRect">
            <a:avLst>
              <a:gd fmla="val 50000" name="adj1"/>
              <a:gd fmla="val 0" name="adj2"/>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7" name="Google Shape;297;p26"/>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14/20</a:t>
            </a:r>
            <a:endParaRPr sz="1200">
              <a:solidFill>
                <a:srgbClr val="283443"/>
              </a:solidFill>
              <a:latin typeface="DM Sans Medium"/>
              <a:ea typeface="DM Sans Medium"/>
              <a:cs typeface="DM Sans Medium"/>
              <a:sym typeface="DM Sans Medium"/>
            </a:endParaRPr>
          </a:p>
        </p:txBody>
      </p:sp>
      <p:sp>
        <p:nvSpPr>
          <p:cNvPr id="298" name="Google Shape;298;p26"/>
          <p:cNvSpPr/>
          <p:nvPr/>
        </p:nvSpPr>
        <p:spPr>
          <a:xfrm rot="5400000">
            <a:off x="2303400" y="871650"/>
            <a:ext cx="712200" cy="5319000"/>
          </a:xfrm>
          <a:prstGeom prst="round2SameRect">
            <a:avLst>
              <a:gd fmla="val 5000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9" name="Google Shape;299;p26"/>
          <p:cNvSpPr txBox="1"/>
          <p:nvPr/>
        </p:nvSpPr>
        <p:spPr>
          <a:xfrm>
            <a:off x="337325" y="2050725"/>
            <a:ext cx="5233200" cy="141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4600">
                <a:solidFill>
                  <a:srgbClr val="161617"/>
                </a:solidFill>
                <a:latin typeface="Rubik"/>
                <a:ea typeface="Rubik"/>
                <a:cs typeface="Rubik"/>
                <a:sym typeface="Rubik"/>
              </a:rPr>
              <a:t>Additional Slides</a:t>
            </a:r>
            <a:endParaRPr b="1" sz="4600">
              <a:solidFill>
                <a:srgbClr val="161617"/>
              </a:solidFill>
              <a:latin typeface="Rubik"/>
              <a:ea typeface="Rubik"/>
              <a:cs typeface="Rubik"/>
              <a:sym typeface="Rubik"/>
            </a:endParaRPr>
          </a:p>
          <a:p>
            <a:pPr indent="0" lvl="0" marL="0" rtl="0" algn="l">
              <a:spcBef>
                <a:spcPts val="0"/>
              </a:spcBef>
              <a:spcAft>
                <a:spcPts val="0"/>
              </a:spcAft>
              <a:buNone/>
            </a:pPr>
            <a:r>
              <a:rPr b="1" lang="uk" sz="4600">
                <a:solidFill>
                  <a:srgbClr val="161617"/>
                </a:solidFill>
                <a:latin typeface="Rubik"/>
                <a:ea typeface="Rubik"/>
                <a:cs typeface="Rubik"/>
                <a:sym typeface="Rubik"/>
              </a:rPr>
              <a:t>&amp; Summaries</a:t>
            </a:r>
            <a:endParaRPr b="1" sz="4600">
              <a:solidFill>
                <a:srgbClr val="161617"/>
              </a:solidFill>
              <a:latin typeface="Rubik"/>
              <a:ea typeface="Rubik"/>
              <a:cs typeface="Rubik"/>
              <a:sym typeface="Rubik"/>
            </a:endParaRPr>
          </a:p>
        </p:txBody>
      </p:sp>
      <p:sp>
        <p:nvSpPr>
          <p:cNvPr id="300" name="Google Shape;300;p26"/>
          <p:cNvSpPr txBox="1"/>
          <p:nvPr/>
        </p:nvSpPr>
        <p:spPr>
          <a:xfrm>
            <a:off x="360000" y="3523300"/>
            <a:ext cx="4322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161617"/>
                </a:solidFill>
                <a:latin typeface="DM Sans"/>
                <a:ea typeface="DM Sans"/>
                <a:cs typeface="DM Sans"/>
                <a:sym typeface="DM Sans"/>
              </a:rPr>
              <a:t>Briefly tell about the slides that will be included in this group</a:t>
            </a:r>
            <a:endParaRPr sz="1200">
              <a:solidFill>
                <a:srgbClr val="161617"/>
              </a:solidFill>
              <a:latin typeface="DM Sans"/>
              <a:ea typeface="DM Sans"/>
              <a:cs typeface="DM Sans"/>
              <a:sym typeface="DM Sans"/>
            </a:endParaRPr>
          </a:p>
        </p:txBody>
      </p:sp>
      <p:sp>
        <p:nvSpPr>
          <p:cNvPr id="301" name="Google Shape;301;p26"/>
          <p:cNvSpPr txBox="1"/>
          <p:nvPr/>
        </p:nvSpPr>
        <p:spPr>
          <a:xfrm>
            <a:off x="315386" y="1006882"/>
            <a:ext cx="15480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7200">
                <a:solidFill>
                  <a:srgbClr val="283443"/>
                </a:solidFill>
                <a:latin typeface="Rubik"/>
                <a:ea typeface="Rubik"/>
                <a:cs typeface="Rubik"/>
                <a:sym typeface="Rubik"/>
              </a:rPr>
              <a:t>04</a:t>
            </a:r>
            <a:endParaRPr b="1" sz="7200">
              <a:solidFill>
                <a:srgbClr val="283443"/>
              </a:solidFill>
              <a:latin typeface="Rubik"/>
              <a:ea typeface="Rubik"/>
              <a:cs typeface="Rubik"/>
              <a:sym typeface="Rubik"/>
            </a:endParaRPr>
          </a:p>
        </p:txBody>
      </p:sp>
      <p:pic>
        <p:nvPicPr>
          <p:cNvPr id="302" name="Google Shape;302;p26"/>
          <p:cNvPicPr preferRelativeResize="0"/>
          <p:nvPr/>
        </p:nvPicPr>
        <p:blipFill rotWithShape="1">
          <a:blip r:embed="rId3">
            <a:alphaModFix/>
          </a:blip>
          <a:srcRect b="0" l="9373" r="25754" t="0"/>
          <a:stretch/>
        </p:blipFill>
        <p:spPr>
          <a:xfrm>
            <a:off x="5907600" y="349350"/>
            <a:ext cx="2876400" cy="4434300"/>
          </a:xfrm>
          <a:prstGeom prst="roundRect">
            <a:avLst>
              <a:gd fmla="val 16667" name="adj"/>
            </a:avLst>
          </a:prstGeom>
          <a:noFill/>
          <a:ln>
            <a:noFill/>
          </a:ln>
        </p:spPr>
      </p:pic>
      <p:sp>
        <p:nvSpPr>
          <p:cNvPr id="303" name="Google Shape;303;p26"/>
          <p:cNvSpPr/>
          <p:nvPr/>
        </p:nvSpPr>
        <p:spPr>
          <a:xfrm rot="-5400000">
            <a:off x="6860625" y="2737950"/>
            <a:ext cx="529800" cy="4091100"/>
          </a:xfrm>
          <a:prstGeom prst="round2SameRect">
            <a:avLst>
              <a:gd fmla="val 50000" name="adj1"/>
              <a:gd fmla="val 0" name="adj2"/>
            </a:avLst>
          </a:prstGeom>
          <a:no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7"/>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 name="Google Shape;309;p27"/>
          <p:cNvSpPr/>
          <p:nvPr/>
        </p:nvSpPr>
        <p:spPr>
          <a:xfrm rot="5400000">
            <a:off x="2318650" y="-1773500"/>
            <a:ext cx="291000" cy="4927800"/>
          </a:xfrm>
          <a:prstGeom prst="round2SameRect">
            <a:avLst>
              <a:gd fmla="val 5000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0" name="Google Shape;310;p27"/>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15/20</a:t>
            </a:r>
            <a:endParaRPr sz="1200">
              <a:solidFill>
                <a:srgbClr val="283443"/>
              </a:solidFill>
              <a:latin typeface="DM Sans Medium"/>
              <a:ea typeface="DM Sans Medium"/>
              <a:cs typeface="DM Sans Medium"/>
              <a:sym typeface="DM Sans Medium"/>
            </a:endParaRPr>
          </a:p>
        </p:txBody>
      </p:sp>
      <p:sp>
        <p:nvSpPr>
          <p:cNvPr id="311" name="Google Shape;311;p27"/>
          <p:cNvSpPr txBox="1"/>
          <p:nvPr/>
        </p:nvSpPr>
        <p:spPr>
          <a:xfrm>
            <a:off x="360000" y="253275"/>
            <a:ext cx="44487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Product Development</a:t>
            </a:r>
            <a:endParaRPr sz="3100">
              <a:solidFill>
                <a:srgbClr val="283443"/>
              </a:solidFill>
              <a:latin typeface="Rubik SemiBold"/>
              <a:ea typeface="Rubik SemiBold"/>
              <a:cs typeface="Rubik SemiBold"/>
              <a:sym typeface="Rubik SemiBold"/>
            </a:endParaRPr>
          </a:p>
        </p:txBody>
      </p:sp>
      <p:pic>
        <p:nvPicPr>
          <p:cNvPr id="312" name="Google Shape;312;p27"/>
          <p:cNvPicPr preferRelativeResize="0"/>
          <p:nvPr/>
        </p:nvPicPr>
        <p:blipFill rotWithShape="1">
          <a:blip r:embed="rId3">
            <a:alphaModFix/>
          </a:blip>
          <a:srcRect b="7589" l="3873" r="3007" t="32411"/>
          <a:stretch/>
        </p:blipFill>
        <p:spPr>
          <a:xfrm>
            <a:off x="6243825" y="1091050"/>
            <a:ext cx="2247600" cy="1448400"/>
          </a:xfrm>
          <a:prstGeom prst="roundRect">
            <a:avLst>
              <a:gd fmla="val 16667" name="adj"/>
            </a:avLst>
          </a:prstGeom>
          <a:noFill/>
          <a:ln>
            <a:noFill/>
          </a:ln>
        </p:spPr>
      </p:pic>
      <p:pic>
        <p:nvPicPr>
          <p:cNvPr id="313" name="Google Shape;313;p27"/>
          <p:cNvPicPr preferRelativeResize="0"/>
          <p:nvPr/>
        </p:nvPicPr>
        <p:blipFill rotWithShape="1">
          <a:blip r:embed="rId4">
            <a:alphaModFix/>
          </a:blip>
          <a:srcRect b="3544" l="1729" r="3761" t="35558"/>
          <a:stretch/>
        </p:blipFill>
        <p:spPr>
          <a:xfrm>
            <a:off x="6243820" y="2859000"/>
            <a:ext cx="2247600" cy="1448400"/>
          </a:xfrm>
          <a:prstGeom prst="roundRect">
            <a:avLst>
              <a:gd fmla="val 16667" name="adj"/>
            </a:avLst>
          </a:prstGeom>
          <a:noFill/>
          <a:ln>
            <a:noFill/>
          </a:ln>
        </p:spPr>
      </p:pic>
      <p:sp>
        <p:nvSpPr>
          <p:cNvPr id="314" name="Google Shape;314;p27"/>
          <p:cNvSpPr txBox="1"/>
          <p:nvPr/>
        </p:nvSpPr>
        <p:spPr>
          <a:xfrm>
            <a:off x="773975" y="1572033"/>
            <a:ext cx="4285200" cy="822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Our product development journey begins with identifying customer needs and market opportunities. Through brainstorming, market research, and idea validation, we design innovative solutions tailored to our target audience.</a:t>
            </a:r>
            <a:endParaRPr sz="1200">
              <a:solidFill>
                <a:srgbClr val="161617"/>
              </a:solidFill>
              <a:latin typeface="DM Sans"/>
              <a:ea typeface="DM Sans"/>
              <a:cs typeface="DM Sans"/>
              <a:sym typeface="DM Sans"/>
            </a:endParaRPr>
          </a:p>
        </p:txBody>
      </p:sp>
      <p:sp>
        <p:nvSpPr>
          <p:cNvPr id="315" name="Google Shape;315;p27"/>
          <p:cNvSpPr txBox="1"/>
          <p:nvPr/>
        </p:nvSpPr>
        <p:spPr>
          <a:xfrm>
            <a:off x="773975" y="1091050"/>
            <a:ext cx="40338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100">
                <a:solidFill>
                  <a:srgbClr val="283443"/>
                </a:solidFill>
                <a:latin typeface="Rubik Medium"/>
                <a:ea typeface="Rubik Medium"/>
                <a:cs typeface="Rubik Medium"/>
                <a:sym typeface="Rubik Medium"/>
              </a:rPr>
              <a:t>Concept Creation</a:t>
            </a:r>
            <a:endParaRPr sz="2100">
              <a:solidFill>
                <a:srgbClr val="283443"/>
              </a:solidFill>
              <a:latin typeface="Rubik Medium"/>
              <a:ea typeface="Rubik Medium"/>
              <a:cs typeface="Rubik Medium"/>
              <a:sym typeface="Rubik Medium"/>
            </a:endParaRPr>
          </a:p>
        </p:txBody>
      </p:sp>
      <p:sp>
        <p:nvSpPr>
          <p:cNvPr id="316" name="Google Shape;316;p27"/>
          <p:cNvSpPr txBox="1"/>
          <p:nvPr/>
        </p:nvSpPr>
        <p:spPr>
          <a:xfrm>
            <a:off x="773975" y="3485258"/>
            <a:ext cx="4285200" cy="822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The creation phase involves designing, prototyping, and rigorous testing. Our interdisciplinary team collaborates to build functional prototypes, conduct user testing, and refine the product based on real-world feedback.</a:t>
            </a:r>
            <a:endParaRPr sz="1200">
              <a:solidFill>
                <a:srgbClr val="161617"/>
              </a:solidFill>
              <a:latin typeface="DM Sans"/>
              <a:ea typeface="DM Sans"/>
              <a:cs typeface="DM Sans"/>
              <a:sym typeface="DM Sans"/>
            </a:endParaRPr>
          </a:p>
        </p:txBody>
      </p:sp>
      <p:sp>
        <p:nvSpPr>
          <p:cNvPr id="317" name="Google Shape;317;p27"/>
          <p:cNvSpPr txBox="1"/>
          <p:nvPr/>
        </p:nvSpPr>
        <p:spPr>
          <a:xfrm>
            <a:off x="773975" y="3004275"/>
            <a:ext cx="40338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100">
                <a:solidFill>
                  <a:srgbClr val="283443"/>
                </a:solidFill>
                <a:latin typeface="Rubik Medium"/>
                <a:ea typeface="Rubik Medium"/>
                <a:cs typeface="Rubik Medium"/>
                <a:sym typeface="Rubik Medium"/>
              </a:rPr>
              <a:t>Development Process</a:t>
            </a:r>
            <a:endParaRPr sz="2100">
              <a:solidFill>
                <a:srgbClr val="283443"/>
              </a:solidFill>
              <a:latin typeface="Rubik Medium"/>
              <a:ea typeface="Rubik Medium"/>
              <a:cs typeface="Rubik Medium"/>
              <a:sym typeface="Rubik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8"/>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3" name="Google Shape;323;p28"/>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16/20</a:t>
            </a:r>
            <a:endParaRPr sz="1200">
              <a:solidFill>
                <a:srgbClr val="283443"/>
              </a:solidFill>
              <a:latin typeface="DM Sans Medium"/>
              <a:ea typeface="DM Sans Medium"/>
              <a:cs typeface="DM Sans Medium"/>
              <a:sym typeface="DM Sans Medium"/>
            </a:endParaRPr>
          </a:p>
        </p:txBody>
      </p:sp>
      <p:sp>
        <p:nvSpPr>
          <p:cNvPr id="324" name="Google Shape;324;p28"/>
          <p:cNvSpPr/>
          <p:nvPr/>
        </p:nvSpPr>
        <p:spPr>
          <a:xfrm rot="5400000">
            <a:off x="2099975" y="-1559900"/>
            <a:ext cx="291000" cy="4500600"/>
          </a:xfrm>
          <a:prstGeom prst="round2SameRect">
            <a:avLst>
              <a:gd fmla="val 5000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 name="Google Shape;325;p28"/>
          <p:cNvSpPr txBox="1"/>
          <p:nvPr/>
        </p:nvSpPr>
        <p:spPr>
          <a:xfrm>
            <a:off x="360000" y="253275"/>
            <a:ext cx="44487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Milestones</a:t>
            </a:r>
            <a:endParaRPr sz="3100">
              <a:solidFill>
                <a:srgbClr val="283443"/>
              </a:solidFill>
              <a:latin typeface="Rubik SemiBold"/>
              <a:ea typeface="Rubik SemiBold"/>
              <a:cs typeface="Rubik SemiBold"/>
              <a:sym typeface="Rubik SemiBold"/>
            </a:endParaRPr>
          </a:p>
        </p:txBody>
      </p:sp>
      <p:grpSp>
        <p:nvGrpSpPr>
          <p:cNvPr id="326" name="Google Shape;326;p28"/>
          <p:cNvGrpSpPr/>
          <p:nvPr/>
        </p:nvGrpSpPr>
        <p:grpSpPr>
          <a:xfrm>
            <a:off x="773969" y="2227944"/>
            <a:ext cx="7902012" cy="1363633"/>
            <a:chOff x="773975" y="2058594"/>
            <a:chExt cx="7902012" cy="1363633"/>
          </a:xfrm>
        </p:grpSpPr>
        <p:cxnSp>
          <p:nvCxnSpPr>
            <p:cNvPr id="327" name="Google Shape;327;p28"/>
            <p:cNvCxnSpPr/>
            <p:nvPr/>
          </p:nvCxnSpPr>
          <p:spPr>
            <a:xfrm>
              <a:off x="776950" y="2373150"/>
              <a:ext cx="7463100" cy="0"/>
            </a:xfrm>
            <a:prstGeom prst="straightConnector1">
              <a:avLst/>
            </a:prstGeom>
            <a:noFill/>
            <a:ln cap="flat" cmpd="sng" w="19050">
              <a:solidFill>
                <a:schemeClr val="dk2"/>
              </a:solidFill>
              <a:prstDash val="solid"/>
              <a:round/>
              <a:headEnd len="med" w="med" type="none"/>
              <a:tailEnd len="med" w="med" type="none"/>
            </a:ln>
          </p:spPr>
        </p:cxnSp>
        <p:sp>
          <p:nvSpPr>
            <p:cNvPr id="328" name="Google Shape;328;p28"/>
            <p:cNvSpPr txBox="1"/>
            <p:nvPr/>
          </p:nvSpPr>
          <p:spPr>
            <a:xfrm>
              <a:off x="818212"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JAN</a:t>
              </a:r>
              <a:endParaRPr b="1" sz="1000">
                <a:solidFill>
                  <a:srgbClr val="283443"/>
                </a:solidFill>
                <a:latin typeface="DM Sans"/>
                <a:ea typeface="DM Sans"/>
                <a:cs typeface="DM Sans"/>
                <a:sym typeface="DM Sans"/>
              </a:endParaRPr>
            </a:p>
          </p:txBody>
        </p:sp>
        <p:sp>
          <p:nvSpPr>
            <p:cNvPr id="329" name="Google Shape;329;p28"/>
            <p:cNvSpPr txBox="1"/>
            <p:nvPr/>
          </p:nvSpPr>
          <p:spPr>
            <a:xfrm>
              <a:off x="2060716"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MAR</a:t>
              </a:r>
              <a:endParaRPr b="1" sz="1000">
                <a:solidFill>
                  <a:srgbClr val="283443"/>
                </a:solidFill>
                <a:latin typeface="DM Sans"/>
                <a:ea typeface="DM Sans"/>
                <a:cs typeface="DM Sans"/>
                <a:sym typeface="DM Sans"/>
              </a:endParaRPr>
            </a:p>
          </p:txBody>
        </p:sp>
        <p:sp>
          <p:nvSpPr>
            <p:cNvPr id="330" name="Google Shape;330;p28"/>
            <p:cNvSpPr txBox="1"/>
            <p:nvPr/>
          </p:nvSpPr>
          <p:spPr>
            <a:xfrm>
              <a:off x="1439464"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FEB</a:t>
              </a:r>
              <a:endParaRPr b="1" sz="1000">
                <a:solidFill>
                  <a:srgbClr val="283443"/>
                </a:solidFill>
                <a:latin typeface="DM Sans"/>
                <a:ea typeface="DM Sans"/>
                <a:cs typeface="DM Sans"/>
                <a:sym typeface="DM Sans"/>
              </a:endParaRPr>
            </a:p>
          </p:txBody>
        </p:sp>
        <p:sp>
          <p:nvSpPr>
            <p:cNvPr id="331" name="Google Shape;331;p28"/>
            <p:cNvSpPr txBox="1"/>
            <p:nvPr/>
          </p:nvSpPr>
          <p:spPr>
            <a:xfrm>
              <a:off x="2681968"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APR</a:t>
              </a:r>
              <a:endParaRPr b="1" sz="1000">
                <a:solidFill>
                  <a:srgbClr val="283443"/>
                </a:solidFill>
                <a:latin typeface="DM Sans"/>
                <a:ea typeface="DM Sans"/>
                <a:cs typeface="DM Sans"/>
                <a:sym typeface="DM Sans"/>
              </a:endParaRPr>
            </a:p>
          </p:txBody>
        </p:sp>
        <p:sp>
          <p:nvSpPr>
            <p:cNvPr id="332" name="Google Shape;332;p28"/>
            <p:cNvSpPr txBox="1"/>
            <p:nvPr/>
          </p:nvSpPr>
          <p:spPr>
            <a:xfrm>
              <a:off x="3303221"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MAY</a:t>
              </a:r>
              <a:endParaRPr b="1" sz="1000">
                <a:solidFill>
                  <a:srgbClr val="283443"/>
                </a:solidFill>
                <a:latin typeface="DM Sans"/>
                <a:ea typeface="DM Sans"/>
                <a:cs typeface="DM Sans"/>
                <a:sym typeface="DM Sans"/>
              </a:endParaRPr>
            </a:p>
          </p:txBody>
        </p:sp>
        <p:sp>
          <p:nvSpPr>
            <p:cNvPr id="333" name="Google Shape;333;p28"/>
            <p:cNvSpPr txBox="1"/>
            <p:nvPr/>
          </p:nvSpPr>
          <p:spPr>
            <a:xfrm>
              <a:off x="3924473"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JUN</a:t>
              </a:r>
              <a:endParaRPr b="1" sz="1000">
                <a:solidFill>
                  <a:srgbClr val="283443"/>
                </a:solidFill>
                <a:latin typeface="DM Sans"/>
                <a:ea typeface="DM Sans"/>
                <a:cs typeface="DM Sans"/>
                <a:sym typeface="DM Sans"/>
              </a:endParaRPr>
            </a:p>
          </p:txBody>
        </p:sp>
        <p:sp>
          <p:nvSpPr>
            <p:cNvPr id="334" name="Google Shape;334;p28"/>
            <p:cNvSpPr txBox="1"/>
            <p:nvPr/>
          </p:nvSpPr>
          <p:spPr>
            <a:xfrm>
              <a:off x="4545725"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JUL</a:t>
              </a:r>
              <a:endParaRPr b="1" sz="1000">
                <a:solidFill>
                  <a:srgbClr val="283443"/>
                </a:solidFill>
                <a:latin typeface="DM Sans"/>
                <a:ea typeface="DM Sans"/>
                <a:cs typeface="DM Sans"/>
                <a:sym typeface="DM Sans"/>
              </a:endParaRPr>
            </a:p>
          </p:txBody>
        </p:sp>
        <p:sp>
          <p:nvSpPr>
            <p:cNvPr id="335" name="Google Shape;335;p28"/>
            <p:cNvSpPr txBox="1"/>
            <p:nvPr/>
          </p:nvSpPr>
          <p:spPr>
            <a:xfrm>
              <a:off x="5166978"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AUG</a:t>
              </a:r>
              <a:endParaRPr b="1" sz="1000">
                <a:solidFill>
                  <a:srgbClr val="283443"/>
                </a:solidFill>
                <a:latin typeface="DM Sans"/>
                <a:ea typeface="DM Sans"/>
                <a:cs typeface="DM Sans"/>
                <a:sym typeface="DM Sans"/>
              </a:endParaRPr>
            </a:p>
          </p:txBody>
        </p:sp>
        <p:sp>
          <p:nvSpPr>
            <p:cNvPr id="336" name="Google Shape;336;p28"/>
            <p:cNvSpPr txBox="1"/>
            <p:nvPr/>
          </p:nvSpPr>
          <p:spPr>
            <a:xfrm>
              <a:off x="5788230"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SEP</a:t>
              </a:r>
              <a:endParaRPr b="1" sz="1000">
                <a:solidFill>
                  <a:srgbClr val="283443"/>
                </a:solidFill>
                <a:latin typeface="DM Sans"/>
                <a:ea typeface="DM Sans"/>
                <a:cs typeface="DM Sans"/>
                <a:sym typeface="DM Sans"/>
              </a:endParaRPr>
            </a:p>
          </p:txBody>
        </p:sp>
        <p:sp>
          <p:nvSpPr>
            <p:cNvPr id="337" name="Google Shape;337;p28"/>
            <p:cNvSpPr txBox="1"/>
            <p:nvPr/>
          </p:nvSpPr>
          <p:spPr>
            <a:xfrm>
              <a:off x="6409482"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OCT</a:t>
              </a:r>
              <a:endParaRPr b="1" sz="1000">
                <a:solidFill>
                  <a:srgbClr val="283443"/>
                </a:solidFill>
                <a:latin typeface="DM Sans"/>
                <a:ea typeface="DM Sans"/>
                <a:cs typeface="DM Sans"/>
                <a:sym typeface="DM Sans"/>
              </a:endParaRPr>
            </a:p>
          </p:txBody>
        </p:sp>
        <p:sp>
          <p:nvSpPr>
            <p:cNvPr id="338" name="Google Shape;338;p28"/>
            <p:cNvSpPr txBox="1"/>
            <p:nvPr/>
          </p:nvSpPr>
          <p:spPr>
            <a:xfrm>
              <a:off x="7030734"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NOV</a:t>
              </a:r>
              <a:endParaRPr b="1" sz="1000">
                <a:solidFill>
                  <a:srgbClr val="283443"/>
                </a:solidFill>
                <a:latin typeface="DM Sans"/>
                <a:ea typeface="DM Sans"/>
                <a:cs typeface="DM Sans"/>
                <a:sym typeface="DM Sans"/>
              </a:endParaRPr>
            </a:p>
          </p:txBody>
        </p:sp>
        <p:sp>
          <p:nvSpPr>
            <p:cNvPr id="339" name="Google Shape;339;p28"/>
            <p:cNvSpPr txBox="1"/>
            <p:nvPr/>
          </p:nvSpPr>
          <p:spPr>
            <a:xfrm>
              <a:off x="7651987" y="2058594"/>
              <a:ext cx="5454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283443"/>
                  </a:solidFill>
                  <a:latin typeface="DM Sans"/>
                  <a:ea typeface="DM Sans"/>
                  <a:cs typeface="DM Sans"/>
                  <a:sym typeface="DM Sans"/>
                </a:rPr>
                <a:t>DEC</a:t>
              </a:r>
              <a:endParaRPr b="1" sz="1000">
                <a:solidFill>
                  <a:srgbClr val="283443"/>
                </a:solidFill>
                <a:latin typeface="DM Sans"/>
                <a:ea typeface="DM Sans"/>
                <a:cs typeface="DM Sans"/>
                <a:sym typeface="DM Sans"/>
              </a:endParaRPr>
            </a:p>
          </p:txBody>
        </p:sp>
        <p:sp>
          <p:nvSpPr>
            <p:cNvPr id="340" name="Google Shape;340;p28"/>
            <p:cNvSpPr txBox="1"/>
            <p:nvPr/>
          </p:nvSpPr>
          <p:spPr>
            <a:xfrm>
              <a:off x="1805487" y="2851700"/>
              <a:ext cx="12540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000">
                  <a:solidFill>
                    <a:srgbClr val="283443"/>
                  </a:solidFill>
                  <a:latin typeface="DM Sans Medium"/>
                  <a:ea typeface="DM Sans Medium"/>
                  <a:cs typeface="DM Sans Medium"/>
                  <a:sym typeface="DM Sans Medium"/>
                </a:rPr>
                <a:t>Inception of Idea</a:t>
              </a:r>
              <a:endParaRPr sz="1000">
                <a:solidFill>
                  <a:srgbClr val="283443"/>
                </a:solidFill>
                <a:latin typeface="DM Sans Medium"/>
                <a:ea typeface="DM Sans Medium"/>
                <a:cs typeface="DM Sans Medium"/>
                <a:sym typeface="DM Sans Medium"/>
              </a:endParaRPr>
            </a:p>
          </p:txBody>
        </p:sp>
        <p:sp>
          <p:nvSpPr>
            <p:cNvPr id="341" name="Google Shape;341;p28"/>
            <p:cNvSpPr txBox="1"/>
            <p:nvPr/>
          </p:nvSpPr>
          <p:spPr>
            <a:xfrm>
              <a:off x="3675012" y="3114427"/>
              <a:ext cx="12540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000">
                  <a:solidFill>
                    <a:srgbClr val="283443"/>
                  </a:solidFill>
                  <a:latin typeface="DM Sans Medium"/>
                  <a:ea typeface="DM Sans Medium"/>
                  <a:cs typeface="DM Sans Medium"/>
                  <a:sym typeface="DM Sans Medium"/>
                </a:rPr>
                <a:t>Prototype Development</a:t>
              </a:r>
              <a:endParaRPr sz="1000">
                <a:solidFill>
                  <a:srgbClr val="283443"/>
                </a:solidFill>
                <a:latin typeface="DM Sans Medium"/>
                <a:ea typeface="DM Sans Medium"/>
                <a:cs typeface="DM Sans Medium"/>
                <a:sym typeface="DM Sans Medium"/>
              </a:endParaRPr>
            </a:p>
          </p:txBody>
        </p:sp>
        <p:sp>
          <p:nvSpPr>
            <p:cNvPr id="342" name="Google Shape;342;p28"/>
            <p:cNvSpPr txBox="1"/>
            <p:nvPr/>
          </p:nvSpPr>
          <p:spPr>
            <a:xfrm>
              <a:off x="5544537" y="2851700"/>
              <a:ext cx="12540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000">
                  <a:solidFill>
                    <a:srgbClr val="283443"/>
                  </a:solidFill>
                  <a:latin typeface="DM Sans Medium"/>
                  <a:ea typeface="DM Sans Medium"/>
                  <a:cs typeface="DM Sans Medium"/>
                  <a:sym typeface="DM Sans Medium"/>
                </a:rPr>
                <a:t>Product Launch</a:t>
              </a:r>
              <a:endParaRPr sz="1000">
                <a:solidFill>
                  <a:srgbClr val="283443"/>
                </a:solidFill>
                <a:latin typeface="DM Sans Medium"/>
                <a:ea typeface="DM Sans Medium"/>
                <a:cs typeface="DM Sans Medium"/>
                <a:sym typeface="DM Sans Medium"/>
              </a:endParaRPr>
            </a:p>
          </p:txBody>
        </p:sp>
        <p:grpSp>
          <p:nvGrpSpPr>
            <p:cNvPr id="343" name="Google Shape;343;p28"/>
            <p:cNvGrpSpPr/>
            <p:nvPr/>
          </p:nvGrpSpPr>
          <p:grpSpPr>
            <a:xfrm>
              <a:off x="773975" y="2334275"/>
              <a:ext cx="7466075" cy="86100"/>
              <a:chOff x="773975" y="2334275"/>
              <a:chExt cx="7466075" cy="86100"/>
            </a:xfrm>
          </p:grpSpPr>
          <p:cxnSp>
            <p:nvCxnSpPr>
              <p:cNvPr id="344" name="Google Shape;344;p28"/>
              <p:cNvCxnSpPr/>
              <p:nvPr/>
            </p:nvCxnSpPr>
            <p:spPr>
              <a:xfrm>
                <a:off x="1396148"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45" name="Google Shape;345;p28"/>
              <p:cNvCxnSpPr/>
              <p:nvPr/>
            </p:nvCxnSpPr>
            <p:spPr>
              <a:xfrm>
                <a:off x="773975"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46" name="Google Shape;346;p28"/>
              <p:cNvCxnSpPr/>
              <p:nvPr/>
            </p:nvCxnSpPr>
            <p:spPr>
              <a:xfrm>
                <a:off x="2018321"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47" name="Google Shape;347;p28"/>
              <p:cNvCxnSpPr/>
              <p:nvPr/>
            </p:nvCxnSpPr>
            <p:spPr>
              <a:xfrm>
                <a:off x="2640494"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48" name="Google Shape;348;p28"/>
              <p:cNvCxnSpPr/>
              <p:nvPr/>
            </p:nvCxnSpPr>
            <p:spPr>
              <a:xfrm>
                <a:off x="8240050"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49" name="Google Shape;349;p28"/>
              <p:cNvCxnSpPr/>
              <p:nvPr/>
            </p:nvCxnSpPr>
            <p:spPr>
              <a:xfrm>
                <a:off x="3262667"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50" name="Google Shape;350;p28"/>
              <p:cNvCxnSpPr/>
              <p:nvPr/>
            </p:nvCxnSpPr>
            <p:spPr>
              <a:xfrm>
                <a:off x="3884840"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51" name="Google Shape;351;p28"/>
              <p:cNvCxnSpPr/>
              <p:nvPr/>
            </p:nvCxnSpPr>
            <p:spPr>
              <a:xfrm>
                <a:off x="4507013"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52" name="Google Shape;352;p28"/>
              <p:cNvCxnSpPr/>
              <p:nvPr/>
            </p:nvCxnSpPr>
            <p:spPr>
              <a:xfrm>
                <a:off x="5129185"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53" name="Google Shape;353;p28"/>
              <p:cNvCxnSpPr/>
              <p:nvPr/>
            </p:nvCxnSpPr>
            <p:spPr>
              <a:xfrm>
                <a:off x="5751358"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54" name="Google Shape;354;p28"/>
              <p:cNvCxnSpPr/>
              <p:nvPr/>
            </p:nvCxnSpPr>
            <p:spPr>
              <a:xfrm>
                <a:off x="6373531"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55" name="Google Shape;355;p28"/>
              <p:cNvCxnSpPr/>
              <p:nvPr/>
            </p:nvCxnSpPr>
            <p:spPr>
              <a:xfrm>
                <a:off x="6995704" y="2334275"/>
                <a:ext cx="0" cy="86100"/>
              </a:xfrm>
              <a:prstGeom prst="straightConnector1">
                <a:avLst/>
              </a:prstGeom>
              <a:noFill/>
              <a:ln cap="flat" cmpd="sng" w="9525">
                <a:solidFill>
                  <a:schemeClr val="dk2"/>
                </a:solidFill>
                <a:prstDash val="solid"/>
                <a:round/>
                <a:headEnd len="med" w="med" type="none"/>
                <a:tailEnd len="med" w="med" type="none"/>
              </a:ln>
            </p:spPr>
          </p:cxnSp>
          <p:cxnSp>
            <p:nvCxnSpPr>
              <p:cNvPr id="356" name="Google Shape;356;p28"/>
              <p:cNvCxnSpPr/>
              <p:nvPr/>
            </p:nvCxnSpPr>
            <p:spPr>
              <a:xfrm>
                <a:off x="7617877" y="2334275"/>
                <a:ext cx="0" cy="86100"/>
              </a:xfrm>
              <a:prstGeom prst="straightConnector1">
                <a:avLst/>
              </a:prstGeom>
              <a:noFill/>
              <a:ln cap="flat" cmpd="sng" w="9525">
                <a:solidFill>
                  <a:schemeClr val="dk2"/>
                </a:solidFill>
                <a:prstDash val="solid"/>
                <a:round/>
                <a:headEnd len="med" w="med" type="none"/>
                <a:tailEnd len="med" w="med" type="none"/>
              </a:ln>
            </p:spPr>
          </p:cxnSp>
        </p:grpSp>
        <p:cxnSp>
          <p:nvCxnSpPr>
            <p:cNvPr id="357" name="Google Shape;357;p28"/>
            <p:cNvCxnSpPr/>
            <p:nvPr/>
          </p:nvCxnSpPr>
          <p:spPr>
            <a:xfrm>
              <a:off x="1716100" y="2375225"/>
              <a:ext cx="0" cy="598800"/>
            </a:xfrm>
            <a:prstGeom prst="straightConnector1">
              <a:avLst/>
            </a:prstGeom>
            <a:noFill/>
            <a:ln cap="flat" cmpd="sng" w="9525">
              <a:solidFill>
                <a:schemeClr val="dk2"/>
              </a:solidFill>
              <a:prstDash val="dot"/>
              <a:round/>
              <a:headEnd len="med" w="med" type="none"/>
              <a:tailEnd len="med" w="med" type="oval"/>
            </a:ln>
          </p:spPr>
        </p:cxnSp>
        <p:cxnSp>
          <p:nvCxnSpPr>
            <p:cNvPr id="358" name="Google Shape;358;p28"/>
            <p:cNvCxnSpPr/>
            <p:nvPr/>
          </p:nvCxnSpPr>
          <p:spPr>
            <a:xfrm>
              <a:off x="3585625" y="2375025"/>
              <a:ext cx="0" cy="861300"/>
            </a:xfrm>
            <a:prstGeom prst="straightConnector1">
              <a:avLst/>
            </a:prstGeom>
            <a:noFill/>
            <a:ln cap="flat" cmpd="sng" w="9525">
              <a:solidFill>
                <a:schemeClr val="dk2"/>
              </a:solidFill>
              <a:prstDash val="dot"/>
              <a:round/>
              <a:headEnd len="med" w="med" type="none"/>
              <a:tailEnd len="med" w="med" type="oval"/>
            </a:ln>
          </p:spPr>
        </p:cxnSp>
        <p:cxnSp>
          <p:nvCxnSpPr>
            <p:cNvPr id="359" name="Google Shape;359;p28"/>
            <p:cNvCxnSpPr/>
            <p:nvPr/>
          </p:nvCxnSpPr>
          <p:spPr>
            <a:xfrm>
              <a:off x="5455156" y="2371200"/>
              <a:ext cx="0" cy="602700"/>
            </a:xfrm>
            <a:prstGeom prst="straightConnector1">
              <a:avLst/>
            </a:prstGeom>
            <a:noFill/>
            <a:ln cap="flat" cmpd="sng" w="9525">
              <a:solidFill>
                <a:schemeClr val="dk2"/>
              </a:solidFill>
              <a:prstDash val="dot"/>
              <a:round/>
              <a:headEnd len="med" w="med" type="none"/>
              <a:tailEnd len="med" w="med" type="oval"/>
            </a:ln>
          </p:spPr>
        </p:cxnSp>
        <p:sp>
          <p:nvSpPr>
            <p:cNvPr id="360" name="Google Shape;360;p28"/>
            <p:cNvSpPr txBox="1"/>
            <p:nvPr/>
          </p:nvSpPr>
          <p:spPr>
            <a:xfrm>
              <a:off x="7421987" y="3114427"/>
              <a:ext cx="12540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000">
                  <a:solidFill>
                    <a:srgbClr val="283443"/>
                  </a:solidFill>
                  <a:latin typeface="DM Sans Medium"/>
                  <a:ea typeface="DM Sans Medium"/>
                  <a:cs typeface="DM Sans Medium"/>
                  <a:sym typeface="DM Sans Medium"/>
                </a:rPr>
                <a:t>Market </a:t>
              </a:r>
              <a:endParaRPr sz="1000">
                <a:solidFill>
                  <a:srgbClr val="283443"/>
                </a:solidFill>
                <a:latin typeface="DM Sans Medium"/>
                <a:ea typeface="DM Sans Medium"/>
                <a:cs typeface="DM Sans Medium"/>
                <a:sym typeface="DM Sans Medium"/>
              </a:endParaRPr>
            </a:p>
            <a:p>
              <a:pPr indent="0" lvl="0" marL="0" rtl="0" algn="l">
                <a:spcBef>
                  <a:spcPts val="0"/>
                </a:spcBef>
                <a:spcAft>
                  <a:spcPts val="0"/>
                </a:spcAft>
                <a:buNone/>
              </a:pPr>
              <a:r>
                <a:rPr lang="uk" sz="1000">
                  <a:solidFill>
                    <a:srgbClr val="283443"/>
                  </a:solidFill>
                  <a:latin typeface="DM Sans Medium"/>
                  <a:ea typeface="DM Sans Medium"/>
                  <a:cs typeface="DM Sans Medium"/>
                  <a:sym typeface="DM Sans Medium"/>
                </a:rPr>
                <a:t>Expansion</a:t>
              </a:r>
              <a:endParaRPr sz="1000">
                <a:solidFill>
                  <a:srgbClr val="283443"/>
                </a:solidFill>
                <a:latin typeface="DM Sans Medium"/>
                <a:ea typeface="DM Sans Medium"/>
                <a:cs typeface="DM Sans Medium"/>
                <a:sym typeface="DM Sans Medium"/>
              </a:endParaRPr>
            </a:p>
          </p:txBody>
        </p:sp>
        <p:cxnSp>
          <p:nvCxnSpPr>
            <p:cNvPr id="361" name="Google Shape;361;p28"/>
            <p:cNvCxnSpPr/>
            <p:nvPr/>
          </p:nvCxnSpPr>
          <p:spPr>
            <a:xfrm>
              <a:off x="7332600" y="2375025"/>
              <a:ext cx="0" cy="861300"/>
            </a:xfrm>
            <a:prstGeom prst="straightConnector1">
              <a:avLst/>
            </a:prstGeom>
            <a:noFill/>
            <a:ln cap="flat" cmpd="sng" w="9525">
              <a:solidFill>
                <a:schemeClr val="dk2"/>
              </a:solidFill>
              <a:prstDash val="dot"/>
              <a:round/>
              <a:headEnd len="med" w="med" type="none"/>
              <a:tailEnd len="med" w="med" type="oval"/>
            </a:ln>
          </p:spPr>
        </p:cxnSp>
      </p:grpSp>
      <p:sp>
        <p:nvSpPr>
          <p:cNvPr id="362" name="Google Shape;362;p28"/>
          <p:cNvSpPr/>
          <p:nvPr/>
        </p:nvSpPr>
        <p:spPr>
          <a:xfrm rot="-5400000">
            <a:off x="7432975" y="3221700"/>
            <a:ext cx="687600" cy="2800500"/>
          </a:xfrm>
          <a:prstGeom prst="round2SameRect">
            <a:avLst>
              <a:gd fmla="val 50000" name="adj1"/>
              <a:gd fmla="val 0" name="adj2"/>
            </a:avLst>
          </a:prstGeom>
          <a:noFill/>
          <a:ln cap="flat" cmpd="sng" w="19050">
            <a:solidFill>
              <a:srgbClr val="EDE5B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9"/>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8" name="Google Shape;368;p29"/>
          <p:cNvSpPr/>
          <p:nvPr/>
        </p:nvSpPr>
        <p:spPr>
          <a:xfrm rot="-5400000">
            <a:off x="7587325" y="3376050"/>
            <a:ext cx="378900" cy="2800500"/>
          </a:xfrm>
          <a:prstGeom prst="round2SameRect">
            <a:avLst>
              <a:gd fmla="val 50000" name="adj1"/>
              <a:gd fmla="val 0" name="adj2"/>
            </a:avLst>
          </a:prstGeom>
          <a:no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29"/>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17/20</a:t>
            </a:r>
            <a:endParaRPr sz="1200">
              <a:solidFill>
                <a:srgbClr val="283443"/>
              </a:solidFill>
              <a:latin typeface="DM Sans Medium"/>
              <a:ea typeface="DM Sans Medium"/>
              <a:cs typeface="DM Sans Medium"/>
              <a:sym typeface="DM Sans Medium"/>
            </a:endParaRPr>
          </a:p>
        </p:txBody>
      </p:sp>
      <p:sp>
        <p:nvSpPr>
          <p:cNvPr id="370" name="Google Shape;370;p29"/>
          <p:cNvSpPr/>
          <p:nvPr/>
        </p:nvSpPr>
        <p:spPr>
          <a:xfrm rot="5400000">
            <a:off x="2318650" y="-1773500"/>
            <a:ext cx="291000" cy="4927800"/>
          </a:xfrm>
          <a:prstGeom prst="round2SameRect">
            <a:avLst>
              <a:gd fmla="val 5000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1" name="Google Shape;371;p29"/>
          <p:cNvSpPr txBox="1"/>
          <p:nvPr/>
        </p:nvSpPr>
        <p:spPr>
          <a:xfrm>
            <a:off x="360000" y="253275"/>
            <a:ext cx="47106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Use a Map if Necessary</a:t>
            </a:r>
            <a:endParaRPr sz="3100">
              <a:solidFill>
                <a:srgbClr val="283443"/>
              </a:solidFill>
              <a:latin typeface="Rubik SemiBold"/>
              <a:ea typeface="Rubik SemiBold"/>
              <a:cs typeface="Rubik SemiBold"/>
              <a:sym typeface="Rubik SemiBold"/>
            </a:endParaRPr>
          </a:p>
        </p:txBody>
      </p:sp>
      <p:pic>
        <p:nvPicPr>
          <p:cNvPr id="372" name="Google Shape;372;p29"/>
          <p:cNvPicPr preferRelativeResize="0"/>
          <p:nvPr/>
        </p:nvPicPr>
        <p:blipFill>
          <a:blip r:embed="rId3">
            <a:alphaModFix/>
          </a:blip>
          <a:stretch>
            <a:fillRect/>
          </a:stretch>
        </p:blipFill>
        <p:spPr>
          <a:xfrm>
            <a:off x="3917525" y="1233400"/>
            <a:ext cx="4744724" cy="3186924"/>
          </a:xfrm>
          <a:prstGeom prst="rect">
            <a:avLst/>
          </a:prstGeom>
          <a:noFill/>
          <a:ln>
            <a:noFill/>
          </a:ln>
        </p:spPr>
      </p:pic>
      <p:grpSp>
        <p:nvGrpSpPr>
          <p:cNvPr id="373" name="Google Shape;373;p29"/>
          <p:cNvGrpSpPr/>
          <p:nvPr/>
        </p:nvGrpSpPr>
        <p:grpSpPr>
          <a:xfrm>
            <a:off x="4585631" y="2183676"/>
            <a:ext cx="385397" cy="376196"/>
            <a:chOff x="4823825" y="2100325"/>
            <a:chExt cx="439800" cy="429300"/>
          </a:xfrm>
        </p:grpSpPr>
        <p:sp>
          <p:nvSpPr>
            <p:cNvPr id="374" name="Google Shape;374;p29"/>
            <p:cNvSpPr/>
            <p:nvPr/>
          </p:nvSpPr>
          <p:spPr>
            <a:xfrm>
              <a:off x="4829075" y="2100325"/>
              <a:ext cx="429300" cy="429300"/>
            </a:xfrm>
            <a:prstGeom prst="ellipse">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5" name="Google Shape;375;p29"/>
            <p:cNvSpPr txBox="1"/>
            <p:nvPr/>
          </p:nvSpPr>
          <p:spPr>
            <a:xfrm>
              <a:off x="4823825" y="2156877"/>
              <a:ext cx="439800" cy="316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800">
                  <a:solidFill>
                    <a:srgbClr val="283443"/>
                  </a:solidFill>
                  <a:latin typeface="Rubik"/>
                  <a:ea typeface="Rubik"/>
                  <a:cs typeface="Rubik"/>
                  <a:sym typeface="Rubik"/>
                </a:rPr>
                <a:t>1</a:t>
              </a:r>
              <a:endParaRPr b="1" sz="1800">
                <a:solidFill>
                  <a:srgbClr val="283443"/>
                </a:solidFill>
                <a:latin typeface="Rubik"/>
                <a:ea typeface="Rubik"/>
                <a:cs typeface="Rubik"/>
                <a:sym typeface="Rubik"/>
              </a:endParaRPr>
            </a:p>
          </p:txBody>
        </p:sp>
      </p:grpSp>
      <p:grpSp>
        <p:nvGrpSpPr>
          <p:cNvPr id="376" name="Google Shape;376;p29"/>
          <p:cNvGrpSpPr/>
          <p:nvPr/>
        </p:nvGrpSpPr>
        <p:grpSpPr>
          <a:xfrm>
            <a:off x="773975" y="1166825"/>
            <a:ext cx="2666100" cy="874275"/>
            <a:chOff x="773975" y="1301500"/>
            <a:chExt cx="2666100" cy="874275"/>
          </a:xfrm>
        </p:grpSpPr>
        <p:sp>
          <p:nvSpPr>
            <p:cNvPr id="377" name="Google Shape;377;p29"/>
            <p:cNvSpPr txBox="1"/>
            <p:nvPr/>
          </p:nvSpPr>
          <p:spPr>
            <a:xfrm>
              <a:off x="773975" y="1301500"/>
              <a:ext cx="23160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600">
                  <a:solidFill>
                    <a:srgbClr val="283443"/>
                  </a:solidFill>
                  <a:latin typeface="Rubik SemiBold"/>
                  <a:ea typeface="Rubik SemiBold"/>
                  <a:cs typeface="Rubik SemiBold"/>
                  <a:sym typeface="Rubik SemiBold"/>
                </a:rPr>
                <a:t>Key point 1</a:t>
              </a:r>
              <a:endParaRPr sz="1600">
                <a:solidFill>
                  <a:srgbClr val="283443"/>
                </a:solidFill>
                <a:latin typeface="Rubik SemiBold"/>
                <a:ea typeface="Rubik SemiBold"/>
                <a:cs typeface="Rubik SemiBold"/>
                <a:sym typeface="Rubik SemiBold"/>
              </a:endParaRPr>
            </a:p>
          </p:txBody>
        </p:sp>
        <p:sp>
          <p:nvSpPr>
            <p:cNvPr id="378" name="Google Shape;378;p29"/>
            <p:cNvSpPr txBox="1"/>
            <p:nvPr/>
          </p:nvSpPr>
          <p:spPr>
            <a:xfrm>
              <a:off x="773975" y="1667875"/>
              <a:ext cx="26661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100">
                  <a:solidFill>
                    <a:srgbClr val="283443"/>
                  </a:solidFill>
                  <a:latin typeface="DM Sans"/>
                  <a:ea typeface="DM Sans"/>
                  <a:cs typeface="DM Sans"/>
                  <a:sym typeface="DM Sans"/>
                </a:rPr>
                <a:t>Describe this point, what it is, </a:t>
              </a:r>
              <a:endParaRPr sz="1100">
                <a:solidFill>
                  <a:srgbClr val="283443"/>
                </a:solidFill>
                <a:latin typeface="DM Sans"/>
                <a:ea typeface="DM Sans"/>
                <a:cs typeface="DM Sans"/>
                <a:sym typeface="DM Sans"/>
              </a:endParaRPr>
            </a:p>
            <a:p>
              <a:pPr indent="0" lvl="0" marL="0" rtl="0" algn="l">
                <a:spcBef>
                  <a:spcPts val="0"/>
                </a:spcBef>
                <a:spcAft>
                  <a:spcPts val="0"/>
                </a:spcAft>
                <a:buNone/>
              </a:pPr>
              <a:r>
                <a:rPr lang="uk" sz="1100">
                  <a:solidFill>
                    <a:srgbClr val="283443"/>
                  </a:solidFill>
                  <a:latin typeface="DM Sans"/>
                  <a:ea typeface="DM Sans"/>
                  <a:cs typeface="DM Sans"/>
                  <a:sym typeface="DM Sans"/>
                </a:rPr>
                <a:t>the location of your customers </a:t>
              </a:r>
              <a:endParaRPr sz="1100">
                <a:solidFill>
                  <a:srgbClr val="283443"/>
                </a:solidFill>
                <a:latin typeface="DM Sans"/>
                <a:ea typeface="DM Sans"/>
                <a:cs typeface="DM Sans"/>
                <a:sym typeface="DM Sans"/>
              </a:endParaRPr>
            </a:p>
            <a:p>
              <a:pPr indent="0" lvl="0" marL="0" rtl="0" algn="l">
                <a:spcBef>
                  <a:spcPts val="0"/>
                </a:spcBef>
                <a:spcAft>
                  <a:spcPts val="0"/>
                </a:spcAft>
                <a:buNone/>
              </a:pPr>
              <a:r>
                <a:rPr lang="uk" sz="1100">
                  <a:solidFill>
                    <a:srgbClr val="283443"/>
                  </a:solidFill>
                  <a:latin typeface="DM Sans"/>
                  <a:ea typeface="DM Sans"/>
                  <a:cs typeface="DM Sans"/>
                  <a:sym typeface="DM Sans"/>
                </a:rPr>
                <a:t>or divisions.</a:t>
              </a:r>
              <a:endParaRPr sz="1100">
                <a:solidFill>
                  <a:srgbClr val="283443"/>
                </a:solidFill>
                <a:latin typeface="DM Sans"/>
                <a:ea typeface="DM Sans"/>
                <a:cs typeface="DM Sans"/>
                <a:sym typeface="DM Sans"/>
              </a:endParaRPr>
            </a:p>
          </p:txBody>
        </p:sp>
      </p:grpSp>
      <p:grpSp>
        <p:nvGrpSpPr>
          <p:cNvPr id="379" name="Google Shape;379;p29"/>
          <p:cNvGrpSpPr/>
          <p:nvPr/>
        </p:nvGrpSpPr>
        <p:grpSpPr>
          <a:xfrm>
            <a:off x="6016156" y="2683676"/>
            <a:ext cx="385397" cy="376196"/>
            <a:chOff x="4823825" y="2100325"/>
            <a:chExt cx="439800" cy="429300"/>
          </a:xfrm>
        </p:grpSpPr>
        <p:sp>
          <p:nvSpPr>
            <p:cNvPr id="380" name="Google Shape;380;p29"/>
            <p:cNvSpPr/>
            <p:nvPr/>
          </p:nvSpPr>
          <p:spPr>
            <a:xfrm>
              <a:off x="4829075" y="2100325"/>
              <a:ext cx="429300" cy="429300"/>
            </a:xfrm>
            <a:prstGeom prst="ellipse">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1" name="Google Shape;381;p29"/>
            <p:cNvSpPr txBox="1"/>
            <p:nvPr/>
          </p:nvSpPr>
          <p:spPr>
            <a:xfrm>
              <a:off x="4823825" y="2156877"/>
              <a:ext cx="439800" cy="316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800">
                  <a:solidFill>
                    <a:srgbClr val="283443"/>
                  </a:solidFill>
                  <a:latin typeface="Rubik"/>
                  <a:ea typeface="Rubik"/>
                  <a:cs typeface="Rubik"/>
                  <a:sym typeface="Rubik"/>
                </a:rPr>
                <a:t>2</a:t>
              </a:r>
              <a:endParaRPr b="1" sz="1800">
                <a:solidFill>
                  <a:srgbClr val="283443"/>
                </a:solidFill>
                <a:latin typeface="Rubik"/>
                <a:ea typeface="Rubik"/>
                <a:cs typeface="Rubik"/>
                <a:sym typeface="Rubik"/>
              </a:endParaRPr>
            </a:p>
          </p:txBody>
        </p:sp>
      </p:grpSp>
      <p:grpSp>
        <p:nvGrpSpPr>
          <p:cNvPr id="382" name="Google Shape;382;p29"/>
          <p:cNvGrpSpPr/>
          <p:nvPr/>
        </p:nvGrpSpPr>
        <p:grpSpPr>
          <a:xfrm>
            <a:off x="7064531" y="2158551"/>
            <a:ext cx="385397" cy="376196"/>
            <a:chOff x="4823825" y="2100325"/>
            <a:chExt cx="439800" cy="429300"/>
          </a:xfrm>
        </p:grpSpPr>
        <p:sp>
          <p:nvSpPr>
            <p:cNvPr id="383" name="Google Shape;383;p29"/>
            <p:cNvSpPr/>
            <p:nvPr/>
          </p:nvSpPr>
          <p:spPr>
            <a:xfrm>
              <a:off x="4829075" y="2100325"/>
              <a:ext cx="429300" cy="429300"/>
            </a:xfrm>
            <a:prstGeom prst="ellipse">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4" name="Google Shape;384;p29"/>
            <p:cNvSpPr txBox="1"/>
            <p:nvPr/>
          </p:nvSpPr>
          <p:spPr>
            <a:xfrm>
              <a:off x="4823825" y="2156877"/>
              <a:ext cx="439800" cy="316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800">
                  <a:solidFill>
                    <a:srgbClr val="283443"/>
                  </a:solidFill>
                  <a:latin typeface="Rubik"/>
                  <a:ea typeface="Rubik"/>
                  <a:cs typeface="Rubik"/>
                  <a:sym typeface="Rubik"/>
                </a:rPr>
                <a:t>3</a:t>
              </a:r>
              <a:endParaRPr b="1" sz="1800">
                <a:solidFill>
                  <a:srgbClr val="283443"/>
                </a:solidFill>
                <a:latin typeface="Rubik"/>
                <a:ea typeface="Rubik"/>
                <a:cs typeface="Rubik"/>
                <a:sym typeface="Rubik"/>
              </a:endParaRPr>
            </a:p>
          </p:txBody>
        </p:sp>
      </p:grpSp>
      <p:grpSp>
        <p:nvGrpSpPr>
          <p:cNvPr id="385" name="Google Shape;385;p29"/>
          <p:cNvGrpSpPr/>
          <p:nvPr/>
        </p:nvGrpSpPr>
        <p:grpSpPr>
          <a:xfrm>
            <a:off x="773975" y="2227500"/>
            <a:ext cx="2666100" cy="874275"/>
            <a:chOff x="773975" y="1301500"/>
            <a:chExt cx="2666100" cy="874275"/>
          </a:xfrm>
        </p:grpSpPr>
        <p:sp>
          <p:nvSpPr>
            <p:cNvPr id="386" name="Google Shape;386;p29"/>
            <p:cNvSpPr txBox="1"/>
            <p:nvPr/>
          </p:nvSpPr>
          <p:spPr>
            <a:xfrm>
              <a:off x="773975" y="1301500"/>
              <a:ext cx="23160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600">
                  <a:solidFill>
                    <a:srgbClr val="283443"/>
                  </a:solidFill>
                  <a:latin typeface="Rubik SemiBold"/>
                  <a:ea typeface="Rubik SemiBold"/>
                  <a:cs typeface="Rubik SemiBold"/>
                  <a:sym typeface="Rubik SemiBold"/>
                </a:rPr>
                <a:t>Key point 2</a:t>
              </a:r>
              <a:endParaRPr sz="1600">
                <a:solidFill>
                  <a:srgbClr val="283443"/>
                </a:solidFill>
                <a:latin typeface="Rubik SemiBold"/>
                <a:ea typeface="Rubik SemiBold"/>
                <a:cs typeface="Rubik SemiBold"/>
                <a:sym typeface="Rubik SemiBold"/>
              </a:endParaRPr>
            </a:p>
          </p:txBody>
        </p:sp>
        <p:sp>
          <p:nvSpPr>
            <p:cNvPr id="387" name="Google Shape;387;p29"/>
            <p:cNvSpPr txBox="1"/>
            <p:nvPr/>
          </p:nvSpPr>
          <p:spPr>
            <a:xfrm>
              <a:off x="773975" y="1667875"/>
              <a:ext cx="26661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100">
                  <a:solidFill>
                    <a:srgbClr val="283443"/>
                  </a:solidFill>
                  <a:latin typeface="DM Sans"/>
                  <a:ea typeface="DM Sans"/>
                  <a:cs typeface="DM Sans"/>
                  <a:sym typeface="DM Sans"/>
                </a:rPr>
                <a:t>Describe this point, what it is, </a:t>
              </a:r>
              <a:endParaRPr sz="1100">
                <a:solidFill>
                  <a:srgbClr val="283443"/>
                </a:solidFill>
                <a:latin typeface="DM Sans"/>
                <a:ea typeface="DM Sans"/>
                <a:cs typeface="DM Sans"/>
                <a:sym typeface="DM Sans"/>
              </a:endParaRPr>
            </a:p>
            <a:p>
              <a:pPr indent="0" lvl="0" marL="0" rtl="0" algn="l">
                <a:spcBef>
                  <a:spcPts val="0"/>
                </a:spcBef>
                <a:spcAft>
                  <a:spcPts val="0"/>
                </a:spcAft>
                <a:buNone/>
              </a:pPr>
              <a:r>
                <a:rPr lang="uk" sz="1100">
                  <a:solidFill>
                    <a:srgbClr val="283443"/>
                  </a:solidFill>
                  <a:latin typeface="DM Sans"/>
                  <a:ea typeface="DM Sans"/>
                  <a:cs typeface="DM Sans"/>
                  <a:sym typeface="DM Sans"/>
                </a:rPr>
                <a:t>the location of your customers </a:t>
              </a:r>
              <a:endParaRPr sz="1100">
                <a:solidFill>
                  <a:srgbClr val="283443"/>
                </a:solidFill>
                <a:latin typeface="DM Sans"/>
                <a:ea typeface="DM Sans"/>
                <a:cs typeface="DM Sans"/>
                <a:sym typeface="DM Sans"/>
              </a:endParaRPr>
            </a:p>
            <a:p>
              <a:pPr indent="0" lvl="0" marL="0" rtl="0" algn="l">
                <a:spcBef>
                  <a:spcPts val="0"/>
                </a:spcBef>
                <a:spcAft>
                  <a:spcPts val="0"/>
                </a:spcAft>
                <a:buNone/>
              </a:pPr>
              <a:r>
                <a:rPr lang="uk" sz="1100">
                  <a:solidFill>
                    <a:srgbClr val="283443"/>
                  </a:solidFill>
                  <a:latin typeface="DM Sans"/>
                  <a:ea typeface="DM Sans"/>
                  <a:cs typeface="DM Sans"/>
                  <a:sym typeface="DM Sans"/>
                </a:rPr>
                <a:t>or divisions.</a:t>
              </a:r>
              <a:endParaRPr sz="1100">
                <a:solidFill>
                  <a:srgbClr val="283443"/>
                </a:solidFill>
                <a:latin typeface="DM Sans"/>
                <a:ea typeface="DM Sans"/>
                <a:cs typeface="DM Sans"/>
                <a:sym typeface="DM Sans"/>
              </a:endParaRPr>
            </a:p>
          </p:txBody>
        </p:sp>
      </p:grpSp>
      <p:grpSp>
        <p:nvGrpSpPr>
          <p:cNvPr id="388" name="Google Shape;388;p29"/>
          <p:cNvGrpSpPr/>
          <p:nvPr/>
        </p:nvGrpSpPr>
        <p:grpSpPr>
          <a:xfrm>
            <a:off x="773975" y="3288175"/>
            <a:ext cx="2666100" cy="874275"/>
            <a:chOff x="773975" y="1301500"/>
            <a:chExt cx="2666100" cy="874275"/>
          </a:xfrm>
        </p:grpSpPr>
        <p:sp>
          <p:nvSpPr>
            <p:cNvPr id="389" name="Google Shape;389;p29"/>
            <p:cNvSpPr txBox="1"/>
            <p:nvPr/>
          </p:nvSpPr>
          <p:spPr>
            <a:xfrm>
              <a:off x="773975" y="1301500"/>
              <a:ext cx="23160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600">
                  <a:solidFill>
                    <a:srgbClr val="283443"/>
                  </a:solidFill>
                  <a:latin typeface="Rubik SemiBold"/>
                  <a:ea typeface="Rubik SemiBold"/>
                  <a:cs typeface="Rubik SemiBold"/>
                  <a:sym typeface="Rubik SemiBold"/>
                </a:rPr>
                <a:t>Key point 3</a:t>
              </a:r>
              <a:endParaRPr sz="1600">
                <a:solidFill>
                  <a:srgbClr val="283443"/>
                </a:solidFill>
                <a:latin typeface="Rubik SemiBold"/>
                <a:ea typeface="Rubik SemiBold"/>
                <a:cs typeface="Rubik SemiBold"/>
                <a:sym typeface="Rubik SemiBold"/>
              </a:endParaRPr>
            </a:p>
          </p:txBody>
        </p:sp>
        <p:sp>
          <p:nvSpPr>
            <p:cNvPr id="390" name="Google Shape;390;p29"/>
            <p:cNvSpPr txBox="1"/>
            <p:nvPr/>
          </p:nvSpPr>
          <p:spPr>
            <a:xfrm>
              <a:off x="773975" y="1667875"/>
              <a:ext cx="26661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100">
                  <a:solidFill>
                    <a:srgbClr val="283443"/>
                  </a:solidFill>
                  <a:latin typeface="DM Sans"/>
                  <a:ea typeface="DM Sans"/>
                  <a:cs typeface="DM Sans"/>
                  <a:sym typeface="DM Sans"/>
                </a:rPr>
                <a:t>Describe this point, what it is, </a:t>
              </a:r>
              <a:endParaRPr sz="1100">
                <a:solidFill>
                  <a:srgbClr val="283443"/>
                </a:solidFill>
                <a:latin typeface="DM Sans"/>
                <a:ea typeface="DM Sans"/>
                <a:cs typeface="DM Sans"/>
                <a:sym typeface="DM Sans"/>
              </a:endParaRPr>
            </a:p>
            <a:p>
              <a:pPr indent="0" lvl="0" marL="0" rtl="0" algn="l">
                <a:spcBef>
                  <a:spcPts val="0"/>
                </a:spcBef>
                <a:spcAft>
                  <a:spcPts val="0"/>
                </a:spcAft>
                <a:buNone/>
              </a:pPr>
              <a:r>
                <a:rPr lang="uk" sz="1100">
                  <a:solidFill>
                    <a:srgbClr val="283443"/>
                  </a:solidFill>
                  <a:latin typeface="DM Sans"/>
                  <a:ea typeface="DM Sans"/>
                  <a:cs typeface="DM Sans"/>
                  <a:sym typeface="DM Sans"/>
                </a:rPr>
                <a:t>the location of your customers </a:t>
              </a:r>
              <a:endParaRPr sz="1100">
                <a:solidFill>
                  <a:srgbClr val="283443"/>
                </a:solidFill>
                <a:latin typeface="DM Sans"/>
                <a:ea typeface="DM Sans"/>
                <a:cs typeface="DM Sans"/>
                <a:sym typeface="DM Sans"/>
              </a:endParaRPr>
            </a:p>
            <a:p>
              <a:pPr indent="0" lvl="0" marL="0" rtl="0" algn="l">
                <a:spcBef>
                  <a:spcPts val="0"/>
                </a:spcBef>
                <a:spcAft>
                  <a:spcPts val="0"/>
                </a:spcAft>
                <a:buNone/>
              </a:pPr>
              <a:r>
                <a:rPr lang="uk" sz="1100">
                  <a:solidFill>
                    <a:srgbClr val="283443"/>
                  </a:solidFill>
                  <a:latin typeface="DM Sans"/>
                  <a:ea typeface="DM Sans"/>
                  <a:cs typeface="DM Sans"/>
                  <a:sym typeface="DM Sans"/>
                </a:rPr>
                <a:t>or divisions.</a:t>
              </a:r>
              <a:endParaRPr sz="1100">
                <a:solidFill>
                  <a:srgbClr val="283443"/>
                </a:solidFill>
                <a:latin typeface="DM Sans"/>
                <a:ea typeface="DM Sans"/>
                <a:cs typeface="DM Sans"/>
                <a:sym typeface="DM San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0"/>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6" name="Google Shape;396;p30"/>
          <p:cNvSpPr/>
          <p:nvPr/>
        </p:nvSpPr>
        <p:spPr>
          <a:xfrm rot="5400000">
            <a:off x="2099975" y="-1559900"/>
            <a:ext cx="291000" cy="4500600"/>
          </a:xfrm>
          <a:prstGeom prst="round2SameRect">
            <a:avLst>
              <a:gd fmla="val 5000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7" name="Google Shape;397;p30"/>
          <p:cNvSpPr/>
          <p:nvPr/>
        </p:nvSpPr>
        <p:spPr>
          <a:xfrm rot="5400000">
            <a:off x="1700775" y="1617650"/>
            <a:ext cx="380400" cy="3860400"/>
          </a:xfrm>
          <a:prstGeom prst="round2SameRect">
            <a:avLst>
              <a:gd fmla="val 50000" name="adj1"/>
              <a:gd fmla="val 0" name="adj2"/>
            </a:avLst>
          </a:prstGeom>
          <a:noFill/>
          <a:ln cap="flat" cmpd="sng" w="19050">
            <a:solidFill>
              <a:srgbClr val="EDE5B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8" name="Google Shape;398;p30"/>
          <p:cNvSpPr/>
          <p:nvPr/>
        </p:nvSpPr>
        <p:spPr>
          <a:xfrm rot="-5400000">
            <a:off x="6827250" y="1810125"/>
            <a:ext cx="845400" cy="37881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9" name="Google Shape;399;p30"/>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18/20</a:t>
            </a:r>
            <a:endParaRPr sz="1200">
              <a:solidFill>
                <a:srgbClr val="283443"/>
              </a:solidFill>
              <a:latin typeface="DM Sans Medium"/>
              <a:ea typeface="DM Sans Medium"/>
              <a:cs typeface="DM Sans Medium"/>
              <a:sym typeface="DM Sans Medium"/>
            </a:endParaRPr>
          </a:p>
        </p:txBody>
      </p:sp>
      <p:sp>
        <p:nvSpPr>
          <p:cNvPr id="400" name="Google Shape;400;p30"/>
          <p:cNvSpPr txBox="1"/>
          <p:nvPr/>
        </p:nvSpPr>
        <p:spPr>
          <a:xfrm>
            <a:off x="360000" y="253275"/>
            <a:ext cx="44487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Big Number</a:t>
            </a:r>
            <a:endParaRPr sz="3100">
              <a:solidFill>
                <a:srgbClr val="283443"/>
              </a:solidFill>
              <a:latin typeface="Rubik SemiBold"/>
              <a:ea typeface="Rubik SemiBold"/>
              <a:cs typeface="Rubik SemiBold"/>
              <a:sym typeface="Rubik SemiBold"/>
            </a:endParaRPr>
          </a:p>
        </p:txBody>
      </p:sp>
      <p:sp>
        <p:nvSpPr>
          <p:cNvPr id="401" name="Google Shape;401;p30"/>
          <p:cNvSpPr txBox="1"/>
          <p:nvPr/>
        </p:nvSpPr>
        <p:spPr>
          <a:xfrm>
            <a:off x="773975" y="3380925"/>
            <a:ext cx="4209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100">
                <a:solidFill>
                  <a:srgbClr val="161617"/>
                </a:solidFill>
                <a:latin typeface="DM Sans Medium"/>
                <a:ea typeface="DM Sans Medium"/>
                <a:cs typeface="DM Sans Medium"/>
                <a:sym typeface="DM Sans Medium"/>
              </a:rPr>
              <a:t>Use large numbers to </a:t>
            </a:r>
            <a:endParaRPr sz="2100">
              <a:solidFill>
                <a:srgbClr val="161617"/>
              </a:solidFill>
              <a:latin typeface="DM Sans Medium"/>
              <a:ea typeface="DM Sans Medium"/>
              <a:cs typeface="DM Sans Medium"/>
              <a:sym typeface="DM Sans Medium"/>
            </a:endParaRPr>
          </a:p>
          <a:p>
            <a:pPr indent="0" lvl="0" marL="0" rtl="0" algn="l">
              <a:spcBef>
                <a:spcPts val="0"/>
              </a:spcBef>
              <a:spcAft>
                <a:spcPts val="0"/>
              </a:spcAft>
              <a:buNone/>
            </a:pPr>
            <a:r>
              <a:rPr lang="uk" sz="2100">
                <a:solidFill>
                  <a:srgbClr val="161617"/>
                </a:solidFill>
                <a:latin typeface="DM Sans Medium"/>
                <a:ea typeface="DM Sans Medium"/>
                <a:cs typeface="DM Sans Medium"/>
                <a:sym typeface="DM Sans Medium"/>
              </a:rPr>
              <a:t>capture attention.</a:t>
            </a:r>
            <a:endParaRPr sz="2100">
              <a:solidFill>
                <a:srgbClr val="161617"/>
              </a:solidFill>
              <a:latin typeface="DM Sans Medium"/>
              <a:ea typeface="DM Sans Medium"/>
              <a:cs typeface="DM Sans Medium"/>
              <a:sym typeface="DM Sans Medium"/>
            </a:endParaRPr>
          </a:p>
        </p:txBody>
      </p:sp>
      <p:sp>
        <p:nvSpPr>
          <p:cNvPr id="402" name="Google Shape;402;p30"/>
          <p:cNvSpPr txBox="1"/>
          <p:nvPr/>
        </p:nvSpPr>
        <p:spPr>
          <a:xfrm>
            <a:off x="294373" y="1365992"/>
            <a:ext cx="5211000" cy="138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9000">
                <a:solidFill>
                  <a:srgbClr val="161617"/>
                </a:solidFill>
                <a:latin typeface="DM Sans"/>
                <a:ea typeface="DM Sans"/>
                <a:cs typeface="DM Sans"/>
                <a:sym typeface="DM Sans"/>
              </a:rPr>
              <a:t>999,000</a:t>
            </a:r>
            <a:endParaRPr b="1" sz="9000">
              <a:solidFill>
                <a:srgbClr val="161617"/>
              </a:solidFill>
              <a:latin typeface="DM Sans"/>
              <a:ea typeface="DM Sans"/>
              <a:cs typeface="DM Sans"/>
              <a:sym typeface="DM Sans"/>
            </a:endParaRPr>
          </a:p>
        </p:txBody>
      </p:sp>
      <p:pic>
        <p:nvPicPr>
          <p:cNvPr id="403" name="Google Shape;403;p30"/>
          <p:cNvPicPr preferRelativeResize="0"/>
          <p:nvPr/>
        </p:nvPicPr>
        <p:blipFill rotWithShape="1">
          <a:blip r:embed="rId3">
            <a:alphaModFix/>
          </a:blip>
          <a:srcRect b="0" l="30819" r="28397" t="0"/>
          <a:stretch/>
        </p:blipFill>
        <p:spPr>
          <a:xfrm>
            <a:off x="6064800" y="1046100"/>
            <a:ext cx="2719200" cy="3737400"/>
          </a:xfrm>
          <a:prstGeom prst="roundRect">
            <a:avLst>
              <a:gd fmla="val 16667"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1"/>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9" name="Google Shape;409;p31"/>
          <p:cNvSpPr/>
          <p:nvPr/>
        </p:nvSpPr>
        <p:spPr>
          <a:xfrm rot="5400000">
            <a:off x="1471025" y="1547600"/>
            <a:ext cx="612600" cy="3553800"/>
          </a:xfrm>
          <a:prstGeom prst="round2SameRect">
            <a:avLst>
              <a:gd fmla="val 50000" name="adj1"/>
              <a:gd fmla="val 0" name="adj2"/>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0" name="Google Shape;410;p31"/>
          <p:cNvSpPr/>
          <p:nvPr/>
        </p:nvSpPr>
        <p:spPr>
          <a:xfrm rot="5400000">
            <a:off x="2099975" y="-1559900"/>
            <a:ext cx="291000" cy="4500600"/>
          </a:xfrm>
          <a:prstGeom prst="round2SameRect">
            <a:avLst>
              <a:gd fmla="val 5000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11" name="Google Shape;411;p31"/>
          <p:cNvPicPr preferRelativeResize="0"/>
          <p:nvPr/>
        </p:nvPicPr>
        <p:blipFill rotWithShape="1">
          <a:blip r:embed="rId3">
            <a:alphaModFix/>
          </a:blip>
          <a:srcRect b="8054" l="6518" r="1535" t="0"/>
          <a:stretch/>
        </p:blipFill>
        <p:spPr>
          <a:xfrm flipH="1">
            <a:off x="360000" y="1274425"/>
            <a:ext cx="2780400" cy="2780400"/>
          </a:xfrm>
          <a:prstGeom prst="roundRect">
            <a:avLst>
              <a:gd fmla="val 16667" name="adj"/>
            </a:avLst>
          </a:prstGeom>
          <a:noFill/>
          <a:ln>
            <a:noFill/>
          </a:ln>
        </p:spPr>
      </p:pic>
      <p:sp>
        <p:nvSpPr>
          <p:cNvPr id="412" name="Google Shape;412;p31"/>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19/20</a:t>
            </a:r>
            <a:endParaRPr sz="1200">
              <a:solidFill>
                <a:srgbClr val="283443"/>
              </a:solidFill>
              <a:latin typeface="DM Sans Medium"/>
              <a:ea typeface="DM Sans Medium"/>
              <a:cs typeface="DM Sans Medium"/>
              <a:sym typeface="DM Sans Medium"/>
            </a:endParaRPr>
          </a:p>
        </p:txBody>
      </p:sp>
      <p:sp>
        <p:nvSpPr>
          <p:cNvPr id="413" name="Google Shape;413;p31"/>
          <p:cNvSpPr txBox="1"/>
          <p:nvPr/>
        </p:nvSpPr>
        <p:spPr>
          <a:xfrm>
            <a:off x="360000" y="253275"/>
            <a:ext cx="44487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Summaries</a:t>
            </a:r>
            <a:endParaRPr sz="3100">
              <a:solidFill>
                <a:srgbClr val="283443"/>
              </a:solidFill>
              <a:latin typeface="Rubik SemiBold"/>
              <a:ea typeface="Rubik SemiBold"/>
              <a:cs typeface="Rubik SemiBold"/>
              <a:sym typeface="Rubik SemiBold"/>
            </a:endParaRPr>
          </a:p>
        </p:txBody>
      </p:sp>
      <p:sp>
        <p:nvSpPr>
          <p:cNvPr id="414" name="Google Shape;414;p31"/>
          <p:cNvSpPr txBox="1"/>
          <p:nvPr/>
        </p:nvSpPr>
        <p:spPr>
          <a:xfrm>
            <a:off x="4875825" y="1279924"/>
            <a:ext cx="3908100" cy="1950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a:solidFill>
                  <a:srgbClr val="161617"/>
                </a:solidFill>
                <a:latin typeface="DM Sans"/>
                <a:ea typeface="DM Sans"/>
                <a:cs typeface="DM Sans"/>
                <a:sym typeface="DM Sans"/>
              </a:rPr>
              <a:t>Use this slide to summarize key points </a:t>
            </a:r>
            <a:endParaRPr>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a:solidFill>
                  <a:srgbClr val="161617"/>
                </a:solidFill>
                <a:latin typeface="DM Sans"/>
                <a:ea typeface="DM Sans"/>
                <a:cs typeface="DM Sans"/>
                <a:sym typeface="DM Sans"/>
              </a:rPr>
              <a:t>from your presentation. Highlight the most important takeaways, achievements, or </a:t>
            </a:r>
            <a:endParaRPr>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a:solidFill>
                  <a:srgbClr val="161617"/>
                </a:solidFill>
                <a:latin typeface="DM Sans"/>
                <a:ea typeface="DM Sans"/>
                <a:cs typeface="DM Sans"/>
                <a:sym typeface="DM Sans"/>
              </a:rPr>
              <a:t>data that reinforce your message.</a:t>
            </a:r>
            <a:endParaRPr>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t/>
            </a:r>
            <a:endParaRPr>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a:solidFill>
                  <a:srgbClr val="161617"/>
                </a:solidFill>
                <a:latin typeface="DM Sans"/>
                <a:ea typeface="DM Sans"/>
                <a:cs typeface="DM Sans"/>
                <a:sym typeface="DM Sans"/>
              </a:rPr>
              <a:t>Keep it concise, visually engaging, and </a:t>
            </a:r>
            <a:endParaRPr>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a:solidFill>
                  <a:srgbClr val="161617"/>
                </a:solidFill>
                <a:latin typeface="DM Sans"/>
                <a:ea typeface="DM Sans"/>
                <a:cs typeface="DM Sans"/>
                <a:sym typeface="DM Sans"/>
              </a:rPr>
              <a:t>aligned with the overall narrative of your </a:t>
            </a:r>
            <a:endParaRPr>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a:solidFill>
                  <a:srgbClr val="161617"/>
                </a:solidFill>
                <a:latin typeface="DM Sans"/>
                <a:ea typeface="DM Sans"/>
                <a:cs typeface="DM Sans"/>
                <a:sym typeface="DM Sans"/>
              </a:rPr>
              <a:t>deck.</a:t>
            </a:r>
            <a:endParaRPr>
              <a:solidFill>
                <a:srgbClr val="161617"/>
              </a:solidFill>
              <a:latin typeface="DM Sans"/>
              <a:ea typeface="DM Sans"/>
              <a:cs typeface="DM Sans"/>
              <a:sym typeface="DM Sans"/>
            </a:endParaRPr>
          </a:p>
        </p:txBody>
      </p:sp>
      <p:sp>
        <p:nvSpPr>
          <p:cNvPr id="415" name="Google Shape;415;p31"/>
          <p:cNvSpPr/>
          <p:nvPr/>
        </p:nvSpPr>
        <p:spPr>
          <a:xfrm rot="-5400000">
            <a:off x="6688275" y="2331750"/>
            <a:ext cx="639300" cy="4264200"/>
          </a:xfrm>
          <a:prstGeom prst="round2SameRect">
            <a:avLst>
              <a:gd fmla="val 50000" name="adj1"/>
              <a:gd fmla="val 0" name="adj2"/>
            </a:avLst>
          </a:prstGeom>
          <a:noFill/>
          <a:ln cap="flat" cmpd="sng" w="19050">
            <a:solidFill>
              <a:srgbClr val="68A2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4"/>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 name="Google Shape;72;p14"/>
          <p:cNvSpPr/>
          <p:nvPr/>
        </p:nvSpPr>
        <p:spPr>
          <a:xfrm rot="5400000">
            <a:off x="2099975" y="-1559900"/>
            <a:ext cx="291000" cy="45006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 name="Google Shape;73;p14"/>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2/20</a:t>
            </a:r>
            <a:endParaRPr sz="1200">
              <a:solidFill>
                <a:srgbClr val="283443"/>
              </a:solidFill>
              <a:latin typeface="DM Sans Medium"/>
              <a:ea typeface="DM Sans Medium"/>
              <a:cs typeface="DM Sans Medium"/>
              <a:sym typeface="DM Sans Medium"/>
            </a:endParaRPr>
          </a:p>
        </p:txBody>
      </p:sp>
      <p:sp>
        <p:nvSpPr>
          <p:cNvPr id="74" name="Google Shape;74;p14"/>
          <p:cNvSpPr txBox="1"/>
          <p:nvPr/>
        </p:nvSpPr>
        <p:spPr>
          <a:xfrm>
            <a:off x="360000" y="253275"/>
            <a:ext cx="64005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Table of Contents</a:t>
            </a:r>
            <a:endParaRPr sz="3100">
              <a:solidFill>
                <a:srgbClr val="283443"/>
              </a:solidFill>
              <a:latin typeface="Rubik SemiBold"/>
              <a:ea typeface="Rubik SemiBold"/>
              <a:cs typeface="Rubik SemiBold"/>
              <a:sym typeface="Rubik SemiBold"/>
            </a:endParaRPr>
          </a:p>
        </p:txBody>
      </p:sp>
      <p:sp>
        <p:nvSpPr>
          <p:cNvPr id="75" name="Google Shape;75;p14"/>
          <p:cNvSpPr/>
          <p:nvPr/>
        </p:nvSpPr>
        <p:spPr>
          <a:xfrm rot="5400000">
            <a:off x="1642381" y="-35700"/>
            <a:ext cx="845400" cy="4139700"/>
          </a:xfrm>
          <a:prstGeom prst="round2SameRect">
            <a:avLst>
              <a:gd fmla="val 50000" name="adj1"/>
              <a:gd fmla="val 0" name="adj2"/>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 name="Google Shape;76;p14"/>
          <p:cNvSpPr/>
          <p:nvPr/>
        </p:nvSpPr>
        <p:spPr>
          <a:xfrm rot="5400000">
            <a:off x="1642381" y="1320575"/>
            <a:ext cx="845400" cy="4139700"/>
          </a:xfrm>
          <a:prstGeom prst="round2SameRect">
            <a:avLst>
              <a:gd fmla="val 50000" name="adj1"/>
              <a:gd fmla="val 0" name="adj2"/>
            </a:avLst>
          </a:prstGeom>
          <a:solidFill>
            <a:srgbClr val="68A2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 name="Google Shape;77;p14"/>
          <p:cNvSpPr/>
          <p:nvPr/>
        </p:nvSpPr>
        <p:spPr>
          <a:xfrm rot="-5400000">
            <a:off x="6651444" y="1320575"/>
            <a:ext cx="845400" cy="4139700"/>
          </a:xfrm>
          <a:prstGeom prst="round2SameRect">
            <a:avLst>
              <a:gd fmla="val 5000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 name="Google Shape;78;p14"/>
          <p:cNvSpPr/>
          <p:nvPr/>
        </p:nvSpPr>
        <p:spPr>
          <a:xfrm rot="-5400000">
            <a:off x="6651444" y="-35700"/>
            <a:ext cx="845400" cy="41397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 name="Google Shape;79;p14"/>
          <p:cNvSpPr txBox="1"/>
          <p:nvPr/>
        </p:nvSpPr>
        <p:spPr>
          <a:xfrm>
            <a:off x="2899571" y="1243050"/>
            <a:ext cx="955500" cy="631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uk" sz="4100">
                <a:solidFill>
                  <a:srgbClr val="283443"/>
                </a:solidFill>
                <a:latin typeface="Rubik"/>
                <a:ea typeface="Rubik"/>
                <a:cs typeface="Rubik"/>
                <a:sym typeface="Rubik"/>
              </a:rPr>
              <a:t>01</a:t>
            </a:r>
            <a:endParaRPr b="1" sz="4100">
              <a:solidFill>
                <a:srgbClr val="283443"/>
              </a:solidFill>
              <a:latin typeface="Rubik"/>
              <a:ea typeface="Rubik"/>
              <a:cs typeface="Rubik"/>
              <a:sym typeface="Rubik"/>
            </a:endParaRPr>
          </a:p>
        </p:txBody>
      </p:sp>
      <p:sp>
        <p:nvSpPr>
          <p:cNvPr id="80" name="Google Shape;80;p14"/>
          <p:cNvSpPr txBox="1"/>
          <p:nvPr/>
        </p:nvSpPr>
        <p:spPr>
          <a:xfrm>
            <a:off x="2899571" y="2629025"/>
            <a:ext cx="955500" cy="631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uk" sz="4100">
                <a:solidFill>
                  <a:srgbClr val="283443"/>
                </a:solidFill>
                <a:latin typeface="Rubik"/>
                <a:ea typeface="Rubik"/>
                <a:cs typeface="Rubik"/>
                <a:sym typeface="Rubik"/>
              </a:rPr>
              <a:t>02</a:t>
            </a:r>
            <a:endParaRPr b="1" sz="4100">
              <a:solidFill>
                <a:srgbClr val="283443"/>
              </a:solidFill>
              <a:latin typeface="Rubik"/>
              <a:ea typeface="Rubik"/>
              <a:cs typeface="Rubik"/>
              <a:sym typeface="Rubik"/>
            </a:endParaRPr>
          </a:p>
        </p:txBody>
      </p:sp>
      <p:sp>
        <p:nvSpPr>
          <p:cNvPr id="81" name="Google Shape;81;p14"/>
          <p:cNvSpPr txBox="1"/>
          <p:nvPr/>
        </p:nvSpPr>
        <p:spPr>
          <a:xfrm>
            <a:off x="5231546" y="1243050"/>
            <a:ext cx="95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4100">
                <a:solidFill>
                  <a:srgbClr val="283443"/>
                </a:solidFill>
                <a:latin typeface="Rubik"/>
                <a:ea typeface="Rubik"/>
                <a:cs typeface="Rubik"/>
                <a:sym typeface="Rubik"/>
              </a:rPr>
              <a:t>03</a:t>
            </a:r>
            <a:endParaRPr b="1" sz="4100">
              <a:solidFill>
                <a:srgbClr val="283443"/>
              </a:solidFill>
              <a:latin typeface="Rubik"/>
              <a:ea typeface="Rubik"/>
              <a:cs typeface="Rubik"/>
              <a:sym typeface="Rubik"/>
            </a:endParaRPr>
          </a:p>
        </p:txBody>
      </p:sp>
      <p:sp>
        <p:nvSpPr>
          <p:cNvPr id="82" name="Google Shape;82;p14"/>
          <p:cNvSpPr txBox="1"/>
          <p:nvPr/>
        </p:nvSpPr>
        <p:spPr>
          <a:xfrm>
            <a:off x="5231546" y="2629025"/>
            <a:ext cx="95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4100">
                <a:solidFill>
                  <a:srgbClr val="283443"/>
                </a:solidFill>
                <a:latin typeface="Rubik"/>
                <a:ea typeface="Rubik"/>
                <a:cs typeface="Rubik"/>
                <a:sym typeface="Rubik"/>
              </a:rPr>
              <a:t>04</a:t>
            </a:r>
            <a:endParaRPr b="1" sz="4100">
              <a:solidFill>
                <a:srgbClr val="283443"/>
              </a:solidFill>
              <a:latin typeface="Rubik"/>
              <a:ea typeface="Rubik"/>
              <a:cs typeface="Rubik"/>
              <a:sym typeface="Rubik"/>
            </a:endParaRPr>
          </a:p>
        </p:txBody>
      </p:sp>
      <p:sp>
        <p:nvSpPr>
          <p:cNvPr id="83" name="Google Shape;83;p14"/>
          <p:cNvSpPr txBox="1"/>
          <p:nvPr/>
        </p:nvSpPr>
        <p:spPr>
          <a:xfrm>
            <a:off x="370118" y="1872609"/>
            <a:ext cx="19281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100">
                <a:solidFill>
                  <a:srgbClr val="161617"/>
                </a:solidFill>
                <a:latin typeface="Rubik"/>
                <a:ea typeface="Rubik"/>
                <a:cs typeface="Rubik"/>
                <a:sym typeface="Rubik"/>
              </a:rPr>
              <a:t>Introduction</a:t>
            </a:r>
            <a:endParaRPr sz="2100">
              <a:solidFill>
                <a:srgbClr val="161617"/>
              </a:solidFill>
              <a:latin typeface="Rubik"/>
              <a:ea typeface="Rubik"/>
              <a:cs typeface="Rubik"/>
              <a:sym typeface="Rubik"/>
            </a:endParaRPr>
          </a:p>
        </p:txBody>
      </p:sp>
      <p:sp>
        <p:nvSpPr>
          <p:cNvPr id="84" name="Google Shape;84;p14"/>
          <p:cNvSpPr txBox="1"/>
          <p:nvPr/>
        </p:nvSpPr>
        <p:spPr>
          <a:xfrm>
            <a:off x="6856005" y="1687659"/>
            <a:ext cx="1928100" cy="677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2200">
                <a:solidFill>
                  <a:srgbClr val="161617"/>
                </a:solidFill>
                <a:latin typeface="Rubik"/>
                <a:ea typeface="Rubik"/>
                <a:cs typeface="Rubik"/>
                <a:sym typeface="Rubik"/>
              </a:rPr>
              <a:t>Market </a:t>
            </a:r>
            <a:endParaRPr sz="2200">
              <a:solidFill>
                <a:srgbClr val="161617"/>
              </a:solidFill>
              <a:latin typeface="Rubik"/>
              <a:ea typeface="Rubik"/>
              <a:cs typeface="Rubik"/>
              <a:sym typeface="Rubik"/>
            </a:endParaRPr>
          </a:p>
          <a:p>
            <a:pPr indent="0" lvl="0" marL="0" rtl="0" algn="r">
              <a:spcBef>
                <a:spcPts val="0"/>
              </a:spcBef>
              <a:spcAft>
                <a:spcPts val="0"/>
              </a:spcAft>
              <a:buNone/>
            </a:pPr>
            <a:r>
              <a:rPr lang="uk" sz="2200">
                <a:solidFill>
                  <a:srgbClr val="161617"/>
                </a:solidFill>
                <a:latin typeface="Rubik"/>
                <a:ea typeface="Rubik"/>
                <a:cs typeface="Rubik"/>
                <a:sym typeface="Rubik"/>
              </a:rPr>
              <a:t>Opportunity</a:t>
            </a:r>
            <a:endParaRPr sz="2200">
              <a:solidFill>
                <a:srgbClr val="161617"/>
              </a:solidFill>
              <a:latin typeface="Rubik"/>
              <a:ea typeface="Rubik"/>
              <a:cs typeface="Rubik"/>
              <a:sym typeface="Rubik"/>
            </a:endParaRPr>
          </a:p>
        </p:txBody>
      </p:sp>
      <p:sp>
        <p:nvSpPr>
          <p:cNvPr id="85" name="Google Shape;85;p14"/>
          <p:cNvSpPr txBox="1"/>
          <p:nvPr/>
        </p:nvSpPr>
        <p:spPr>
          <a:xfrm>
            <a:off x="370118" y="3043934"/>
            <a:ext cx="1928100" cy="677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uk" sz="2200">
                <a:solidFill>
                  <a:srgbClr val="161617"/>
                </a:solidFill>
                <a:latin typeface="Rubik"/>
                <a:ea typeface="Rubik"/>
                <a:cs typeface="Rubik"/>
                <a:sym typeface="Rubik"/>
              </a:rPr>
              <a:t>Problem </a:t>
            </a:r>
            <a:endParaRPr sz="2200">
              <a:solidFill>
                <a:srgbClr val="161617"/>
              </a:solidFill>
              <a:latin typeface="Rubik"/>
              <a:ea typeface="Rubik"/>
              <a:cs typeface="Rubik"/>
              <a:sym typeface="Rubik"/>
            </a:endParaRPr>
          </a:p>
          <a:p>
            <a:pPr indent="0" lvl="0" marL="0" rtl="0" algn="l">
              <a:spcBef>
                <a:spcPts val="0"/>
              </a:spcBef>
              <a:spcAft>
                <a:spcPts val="0"/>
              </a:spcAft>
              <a:buNone/>
            </a:pPr>
            <a:r>
              <a:rPr lang="uk" sz="2200">
                <a:solidFill>
                  <a:srgbClr val="161617"/>
                </a:solidFill>
                <a:latin typeface="Rubik"/>
                <a:ea typeface="Rubik"/>
                <a:cs typeface="Rubik"/>
                <a:sym typeface="Rubik"/>
              </a:rPr>
              <a:t>&amp; Solution</a:t>
            </a:r>
            <a:endParaRPr sz="2100">
              <a:solidFill>
                <a:srgbClr val="161617"/>
              </a:solidFill>
              <a:latin typeface="Rubik"/>
              <a:ea typeface="Rubik"/>
              <a:cs typeface="Rubik"/>
              <a:sym typeface="Rubik"/>
            </a:endParaRPr>
          </a:p>
        </p:txBody>
      </p:sp>
      <p:sp>
        <p:nvSpPr>
          <p:cNvPr id="86" name="Google Shape;86;p14"/>
          <p:cNvSpPr txBox="1"/>
          <p:nvPr/>
        </p:nvSpPr>
        <p:spPr>
          <a:xfrm>
            <a:off x="6168698" y="3043925"/>
            <a:ext cx="2615400" cy="677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chemeClr val="dk1"/>
              </a:buClr>
              <a:buSzPts val="1100"/>
              <a:buFont typeface="Arial"/>
              <a:buNone/>
            </a:pPr>
            <a:r>
              <a:rPr lang="uk" sz="2200">
                <a:solidFill>
                  <a:srgbClr val="161617"/>
                </a:solidFill>
                <a:latin typeface="Rubik"/>
                <a:ea typeface="Rubik"/>
                <a:cs typeface="Rubik"/>
                <a:sym typeface="Rubik"/>
              </a:rPr>
              <a:t>Additional Slides </a:t>
            </a:r>
            <a:endParaRPr sz="2200">
              <a:solidFill>
                <a:srgbClr val="161617"/>
              </a:solidFill>
              <a:latin typeface="Rubik"/>
              <a:ea typeface="Rubik"/>
              <a:cs typeface="Rubik"/>
              <a:sym typeface="Rubik"/>
            </a:endParaRPr>
          </a:p>
          <a:p>
            <a:pPr indent="0" lvl="0" marL="0" rtl="0" algn="r">
              <a:spcBef>
                <a:spcPts val="0"/>
              </a:spcBef>
              <a:spcAft>
                <a:spcPts val="0"/>
              </a:spcAft>
              <a:buNone/>
            </a:pPr>
            <a:r>
              <a:rPr lang="uk" sz="2200">
                <a:solidFill>
                  <a:srgbClr val="161617"/>
                </a:solidFill>
                <a:latin typeface="Rubik"/>
                <a:ea typeface="Rubik"/>
                <a:cs typeface="Rubik"/>
                <a:sym typeface="Rubik"/>
              </a:rPr>
              <a:t>&amp; Summaries</a:t>
            </a:r>
            <a:endParaRPr sz="2100">
              <a:solidFill>
                <a:srgbClr val="161617"/>
              </a:solidFill>
              <a:latin typeface="Rubik"/>
              <a:ea typeface="Rubik"/>
              <a:cs typeface="Rubik"/>
              <a:sym typeface="Rubik"/>
            </a:endParaRPr>
          </a:p>
        </p:txBody>
      </p:sp>
      <p:sp>
        <p:nvSpPr>
          <p:cNvPr id="87" name="Google Shape;87;p14"/>
          <p:cNvSpPr txBox="1"/>
          <p:nvPr/>
        </p:nvSpPr>
        <p:spPr>
          <a:xfrm>
            <a:off x="2640725" y="4613676"/>
            <a:ext cx="6143400" cy="184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200">
                <a:solidFill>
                  <a:srgbClr val="161617"/>
                </a:solidFill>
                <a:latin typeface="DM Sans"/>
                <a:ea typeface="DM Sans"/>
                <a:cs typeface="DM Sans"/>
                <a:sym typeface="DM Sans"/>
              </a:rPr>
              <a:t>Briefly tell the audience what each section will be about.</a:t>
            </a:r>
            <a:endParaRPr sz="1200">
              <a:solidFill>
                <a:srgbClr val="161617"/>
              </a:solidFill>
              <a:latin typeface="DM Sans"/>
              <a:ea typeface="DM Sans"/>
              <a:cs typeface="DM Sans"/>
              <a:sym typeface="DM Sans"/>
            </a:endParaRPr>
          </a:p>
        </p:txBody>
      </p:sp>
      <p:sp>
        <p:nvSpPr>
          <p:cNvPr id="88" name="Google Shape;88;p14"/>
          <p:cNvSpPr/>
          <p:nvPr/>
        </p:nvSpPr>
        <p:spPr>
          <a:xfrm rot="-5400000">
            <a:off x="7706825" y="-670100"/>
            <a:ext cx="961200" cy="2050800"/>
          </a:xfrm>
          <a:prstGeom prst="round2SameRect">
            <a:avLst>
              <a:gd fmla="val 50000" name="adj1"/>
              <a:gd fmla="val 0" name="adj2"/>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2"/>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1" name="Google Shape;421;p32"/>
          <p:cNvSpPr/>
          <p:nvPr/>
        </p:nvSpPr>
        <p:spPr>
          <a:xfrm rot="5400000">
            <a:off x="2318650" y="-1773500"/>
            <a:ext cx="291000" cy="4927800"/>
          </a:xfrm>
          <a:prstGeom prst="round2SameRect">
            <a:avLst>
              <a:gd fmla="val 5000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2" name="Google Shape;422;p32"/>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20/20</a:t>
            </a:r>
            <a:endParaRPr sz="1200">
              <a:solidFill>
                <a:srgbClr val="283443"/>
              </a:solidFill>
              <a:latin typeface="DM Sans Medium"/>
              <a:ea typeface="DM Sans Medium"/>
              <a:cs typeface="DM Sans Medium"/>
              <a:sym typeface="DM Sans Medium"/>
            </a:endParaRPr>
          </a:p>
        </p:txBody>
      </p:sp>
      <p:sp>
        <p:nvSpPr>
          <p:cNvPr id="423" name="Google Shape;423;p32"/>
          <p:cNvSpPr txBox="1"/>
          <p:nvPr/>
        </p:nvSpPr>
        <p:spPr>
          <a:xfrm>
            <a:off x="360000" y="253275"/>
            <a:ext cx="44487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Contact Information</a:t>
            </a:r>
            <a:endParaRPr sz="3100">
              <a:solidFill>
                <a:srgbClr val="283443"/>
              </a:solidFill>
              <a:latin typeface="Rubik SemiBold"/>
              <a:ea typeface="Rubik SemiBold"/>
              <a:cs typeface="Rubik SemiBold"/>
              <a:sym typeface="Rubik SemiBold"/>
            </a:endParaRPr>
          </a:p>
        </p:txBody>
      </p:sp>
      <p:sp>
        <p:nvSpPr>
          <p:cNvPr id="424" name="Google Shape;424;p32"/>
          <p:cNvSpPr/>
          <p:nvPr/>
        </p:nvSpPr>
        <p:spPr>
          <a:xfrm rot="-5400000">
            <a:off x="7148250" y="1708700"/>
            <a:ext cx="468000" cy="3523500"/>
          </a:xfrm>
          <a:prstGeom prst="round2SameRect">
            <a:avLst>
              <a:gd fmla="val 50000" name="adj1"/>
              <a:gd fmla="val 0" name="adj2"/>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25" name="Google Shape;425;p32"/>
          <p:cNvPicPr preferRelativeResize="0"/>
          <p:nvPr/>
        </p:nvPicPr>
        <p:blipFill rotWithShape="1">
          <a:blip r:embed="rId3">
            <a:alphaModFix/>
          </a:blip>
          <a:srcRect b="0" l="18457" r="8788" t="0"/>
          <a:stretch/>
        </p:blipFill>
        <p:spPr>
          <a:xfrm>
            <a:off x="6064800" y="1046100"/>
            <a:ext cx="2719200" cy="3737400"/>
          </a:xfrm>
          <a:prstGeom prst="roundRect">
            <a:avLst>
              <a:gd fmla="val 16667" name="adj"/>
            </a:avLst>
          </a:prstGeom>
          <a:noFill/>
          <a:ln>
            <a:noFill/>
          </a:ln>
        </p:spPr>
      </p:pic>
      <p:sp>
        <p:nvSpPr>
          <p:cNvPr id="426" name="Google Shape;426;p32"/>
          <p:cNvSpPr/>
          <p:nvPr/>
        </p:nvSpPr>
        <p:spPr>
          <a:xfrm rot="-5400000">
            <a:off x="7786400" y="3786000"/>
            <a:ext cx="639300" cy="20757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27" name="Google Shape;427;p32"/>
          <p:cNvGrpSpPr/>
          <p:nvPr/>
        </p:nvGrpSpPr>
        <p:grpSpPr>
          <a:xfrm>
            <a:off x="773975" y="1166825"/>
            <a:ext cx="2666100" cy="621200"/>
            <a:chOff x="773975" y="1301500"/>
            <a:chExt cx="2666100" cy="621200"/>
          </a:xfrm>
        </p:grpSpPr>
        <p:sp>
          <p:nvSpPr>
            <p:cNvPr id="428" name="Google Shape;428;p32"/>
            <p:cNvSpPr txBox="1"/>
            <p:nvPr/>
          </p:nvSpPr>
          <p:spPr>
            <a:xfrm>
              <a:off x="773975" y="1301500"/>
              <a:ext cx="23160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283443"/>
                  </a:solidFill>
                  <a:latin typeface="Rubik SemiBold"/>
                  <a:ea typeface="Rubik SemiBold"/>
                  <a:cs typeface="Rubik SemiBold"/>
                  <a:sym typeface="Rubik SemiBold"/>
                </a:rPr>
                <a:t>Address:</a:t>
              </a:r>
              <a:endParaRPr>
                <a:solidFill>
                  <a:srgbClr val="283443"/>
                </a:solidFill>
                <a:latin typeface="Rubik SemiBold"/>
                <a:ea typeface="Rubik SemiBold"/>
                <a:cs typeface="Rubik SemiBold"/>
                <a:sym typeface="Rubik SemiBold"/>
              </a:endParaRPr>
            </a:p>
          </p:txBody>
        </p:sp>
        <p:sp>
          <p:nvSpPr>
            <p:cNvPr id="429" name="Google Shape;429;p32"/>
            <p:cNvSpPr txBox="1"/>
            <p:nvPr/>
          </p:nvSpPr>
          <p:spPr>
            <a:xfrm>
              <a:off x="773975" y="1584000"/>
              <a:ext cx="26661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uk" sz="1100">
                  <a:solidFill>
                    <a:srgbClr val="283443"/>
                  </a:solidFill>
                  <a:latin typeface="DM Sans"/>
                  <a:ea typeface="DM Sans"/>
                  <a:cs typeface="DM Sans"/>
                  <a:sym typeface="DM Sans"/>
                </a:rPr>
                <a:t>7890 Fictional Road, </a:t>
              </a:r>
              <a:endParaRPr sz="1100">
                <a:solidFill>
                  <a:srgbClr val="283443"/>
                </a:solidFill>
                <a:latin typeface="DM Sans"/>
                <a:ea typeface="DM Sans"/>
                <a:cs typeface="DM Sans"/>
                <a:sym typeface="DM Sans"/>
              </a:endParaRPr>
            </a:p>
            <a:p>
              <a:pPr indent="0" lvl="0" marL="0" rtl="0" algn="l">
                <a:spcBef>
                  <a:spcPts val="0"/>
                </a:spcBef>
                <a:spcAft>
                  <a:spcPts val="0"/>
                </a:spcAft>
                <a:buNone/>
              </a:pPr>
              <a:r>
                <a:rPr lang="uk" sz="1100">
                  <a:solidFill>
                    <a:srgbClr val="283443"/>
                  </a:solidFill>
                  <a:latin typeface="DM Sans"/>
                  <a:ea typeface="DM Sans"/>
                  <a:cs typeface="DM Sans"/>
                  <a:sym typeface="DM Sans"/>
                </a:rPr>
                <a:t>Imaginary City, Wonderland, </a:t>
              </a:r>
              <a:r>
                <a:rPr lang="uk" sz="1100">
                  <a:solidFill>
                    <a:srgbClr val="283443"/>
                  </a:solidFill>
                  <a:latin typeface="DM Sans"/>
                  <a:ea typeface="DM Sans"/>
                  <a:cs typeface="DM Sans"/>
                  <a:sym typeface="DM Sans"/>
                </a:rPr>
                <a:t>ZZ 12345</a:t>
              </a:r>
              <a:endParaRPr sz="1100">
                <a:solidFill>
                  <a:srgbClr val="283443"/>
                </a:solidFill>
                <a:latin typeface="DM Sans"/>
                <a:ea typeface="DM Sans"/>
                <a:cs typeface="DM Sans"/>
                <a:sym typeface="DM Sans"/>
              </a:endParaRPr>
            </a:p>
          </p:txBody>
        </p:sp>
      </p:grpSp>
      <p:grpSp>
        <p:nvGrpSpPr>
          <p:cNvPr id="430" name="Google Shape;430;p32"/>
          <p:cNvGrpSpPr/>
          <p:nvPr/>
        </p:nvGrpSpPr>
        <p:grpSpPr>
          <a:xfrm>
            <a:off x="773975" y="2056888"/>
            <a:ext cx="2666100" cy="451700"/>
            <a:chOff x="773975" y="1301500"/>
            <a:chExt cx="2666100" cy="451700"/>
          </a:xfrm>
        </p:grpSpPr>
        <p:sp>
          <p:nvSpPr>
            <p:cNvPr id="431" name="Google Shape;431;p32"/>
            <p:cNvSpPr txBox="1"/>
            <p:nvPr/>
          </p:nvSpPr>
          <p:spPr>
            <a:xfrm>
              <a:off x="773975" y="1301500"/>
              <a:ext cx="23160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283443"/>
                  </a:solidFill>
                  <a:latin typeface="Rubik SemiBold"/>
                  <a:ea typeface="Rubik SemiBold"/>
                  <a:cs typeface="Rubik SemiBold"/>
                  <a:sym typeface="Rubik SemiBold"/>
                </a:rPr>
                <a:t>P</a:t>
              </a:r>
              <a:r>
                <a:rPr lang="uk">
                  <a:solidFill>
                    <a:srgbClr val="283443"/>
                  </a:solidFill>
                  <a:latin typeface="Rubik SemiBold"/>
                  <a:ea typeface="Rubik SemiBold"/>
                  <a:cs typeface="Rubik SemiBold"/>
                  <a:sym typeface="Rubik SemiBold"/>
                </a:rPr>
                <a:t>hone:</a:t>
              </a:r>
              <a:endParaRPr>
                <a:solidFill>
                  <a:srgbClr val="283443"/>
                </a:solidFill>
                <a:latin typeface="Rubik SemiBold"/>
                <a:ea typeface="Rubik SemiBold"/>
                <a:cs typeface="Rubik SemiBold"/>
                <a:sym typeface="Rubik SemiBold"/>
              </a:endParaRPr>
            </a:p>
          </p:txBody>
        </p:sp>
        <p:sp>
          <p:nvSpPr>
            <p:cNvPr id="432" name="Google Shape;432;p32"/>
            <p:cNvSpPr txBox="1"/>
            <p:nvPr/>
          </p:nvSpPr>
          <p:spPr>
            <a:xfrm>
              <a:off x="773975" y="1584000"/>
              <a:ext cx="26661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100">
                  <a:solidFill>
                    <a:srgbClr val="283443"/>
                  </a:solidFill>
                  <a:latin typeface="DM Sans"/>
                  <a:ea typeface="DM Sans"/>
                  <a:cs typeface="DM Sans"/>
                  <a:sym typeface="DM Sans"/>
                </a:rPr>
                <a:t>+1 234-567-8901</a:t>
              </a:r>
              <a:endParaRPr sz="1100">
                <a:solidFill>
                  <a:srgbClr val="283443"/>
                </a:solidFill>
                <a:latin typeface="DM Sans"/>
                <a:ea typeface="DM Sans"/>
                <a:cs typeface="DM Sans"/>
                <a:sym typeface="DM Sans"/>
              </a:endParaRPr>
            </a:p>
          </p:txBody>
        </p:sp>
      </p:grpSp>
      <p:grpSp>
        <p:nvGrpSpPr>
          <p:cNvPr id="433" name="Google Shape;433;p32"/>
          <p:cNvGrpSpPr/>
          <p:nvPr/>
        </p:nvGrpSpPr>
        <p:grpSpPr>
          <a:xfrm>
            <a:off x="773975" y="2777463"/>
            <a:ext cx="2666100" cy="451700"/>
            <a:chOff x="773975" y="1301500"/>
            <a:chExt cx="2666100" cy="451700"/>
          </a:xfrm>
        </p:grpSpPr>
        <p:sp>
          <p:nvSpPr>
            <p:cNvPr id="434" name="Google Shape;434;p32"/>
            <p:cNvSpPr txBox="1"/>
            <p:nvPr/>
          </p:nvSpPr>
          <p:spPr>
            <a:xfrm>
              <a:off x="773975" y="1301500"/>
              <a:ext cx="23160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283443"/>
                  </a:solidFill>
                  <a:latin typeface="Rubik SemiBold"/>
                  <a:ea typeface="Rubik SemiBold"/>
                  <a:cs typeface="Rubik SemiBold"/>
                  <a:sym typeface="Rubik SemiBold"/>
                </a:rPr>
                <a:t>E</a:t>
              </a:r>
              <a:r>
                <a:rPr lang="uk">
                  <a:solidFill>
                    <a:srgbClr val="283443"/>
                  </a:solidFill>
                  <a:latin typeface="Rubik SemiBold"/>
                  <a:ea typeface="Rubik SemiBold"/>
                  <a:cs typeface="Rubik SemiBold"/>
                  <a:sym typeface="Rubik SemiBold"/>
                </a:rPr>
                <a:t>mail:</a:t>
              </a:r>
              <a:endParaRPr>
                <a:solidFill>
                  <a:srgbClr val="283443"/>
                </a:solidFill>
                <a:latin typeface="Rubik SemiBold"/>
                <a:ea typeface="Rubik SemiBold"/>
                <a:cs typeface="Rubik SemiBold"/>
                <a:sym typeface="Rubik SemiBold"/>
              </a:endParaRPr>
            </a:p>
          </p:txBody>
        </p:sp>
        <p:sp>
          <p:nvSpPr>
            <p:cNvPr id="435" name="Google Shape;435;p32"/>
            <p:cNvSpPr txBox="1"/>
            <p:nvPr/>
          </p:nvSpPr>
          <p:spPr>
            <a:xfrm>
              <a:off x="773975" y="1584000"/>
              <a:ext cx="26661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100">
                  <a:solidFill>
                    <a:srgbClr val="283443"/>
                  </a:solidFill>
                  <a:latin typeface="DM Sans"/>
                  <a:ea typeface="DM Sans"/>
                  <a:cs typeface="DM Sans"/>
                  <a:sym typeface="DM Sans"/>
                </a:rPr>
                <a:t>info@company.ltd</a:t>
              </a:r>
              <a:endParaRPr sz="1100">
                <a:solidFill>
                  <a:srgbClr val="283443"/>
                </a:solidFill>
                <a:latin typeface="DM Sans"/>
                <a:ea typeface="DM Sans"/>
                <a:cs typeface="DM Sans"/>
                <a:sym typeface="DM Sans"/>
              </a:endParaRPr>
            </a:p>
          </p:txBody>
        </p:sp>
      </p:grpSp>
      <p:pic>
        <p:nvPicPr>
          <p:cNvPr id="436" name="Google Shape;436;p32"/>
          <p:cNvPicPr preferRelativeResize="0"/>
          <p:nvPr/>
        </p:nvPicPr>
        <p:blipFill>
          <a:blip r:embed="rId4">
            <a:alphaModFix/>
          </a:blip>
          <a:stretch>
            <a:fillRect/>
          </a:stretch>
        </p:blipFill>
        <p:spPr>
          <a:xfrm>
            <a:off x="773968" y="3834918"/>
            <a:ext cx="390850" cy="390850"/>
          </a:xfrm>
          <a:prstGeom prst="rect">
            <a:avLst/>
          </a:prstGeom>
          <a:noFill/>
          <a:ln>
            <a:noFill/>
          </a:ln>
        </p:spPr>
      </p:pic>
      <p:pic>
        <p:nvPicPr>
          <p:cNvPr id="437" name="Google Shape;437;p32"/>
          <p:cNvPicPr preferRelativeResize="0"/>
          <p:nvPr/>
        </p:nvPicPr>
        <p:blipFill>
          <a:blip r:embed="rId5">
            <a:alphaModFix/>
          </a:blip>
          <a:stretch>
            <a:fillRect/>
          </a:stretch>
        </p:blipFill>
        <p:spPr>
          <a:xfrm>
            <a:off x="2710818" y="3834918"/>
            <a:ext cx="390850" cy="390850"/>
          </a:xfrm>
          <a:prstGeom prst="rect">
            <a:avLst/>
          </a:prstGeom>
          <a:noFill/>
          <a:ln>
            <a:noFill/>
          </a:ln>
        </p:spPr>
      </p:pic>
      <p:pic>
        <p:nvPicPr>
          <p:cNvPr id="438" name="Google Shape;438;p32"/>
          <p:cNvPicPr preferRelativeResize="0"/>
          <p:nvPr/>
        </p:nvPicPr>
        <p:blipFill>
          <a:blip r:embed="rId6">
            <a:alphaModFix/>
          </a:blip>
          <a:stretch>
            <a:fillRect/>
          </a:stretch>
        </p:blipFill>
        <p:spPr>
          <a:xfrm>
            <a:off x="2226605" y="3834918"/>
            <a:ext cx="390850" cy="390850"/>
          </a:xfrm>
          <a:prstGeom prst="rect">
            <a:avLst/>
          </a:prstGeom>
          <a:noFill/>
          <a:ln>
            <a:noFill/>
          </a:ln>
        </p:spPr>
      </p:pic>
      <p:pic>
        <p:nvPicPr>
          <p:cNvPr id="439" name="Google Shape;439;p32"/>
          <p:cNvPicPr preferRelativeResize="0"/>
          <p:nvPr/>
        </p:nvPicPr>
        <p:blipFill>
          <a:blip r:embed="rId7">
            <a:alphaModFix/>
          </a:blip>
          <a:stretch>
            <a:fillRect/>
          </a:stretch>
        </p:blipFill>
        <p:spPr>
          <a:xfrm>
            <a:off x="1742393" y="3834918"/>
            <a:ext cx="390850" cy="390850"/>
          </a:xfrm>
          <a:prstGeom prst="rect">
            <a:avLst/>
          </a:prstGeom>
          <a:noFill/>
          <a:ln>
            <a:noFill/>
          </a:ln>
        </p:spPr>
      </p:pic>
      <p:pic>
        <p:nvPicPr>
          <p:cNvPr id="440" name="Google Shape;440;p32"/>
          <p:cNvPicPr preferRelativeResize="0"/>
          <p:nvPr/>
        </p:nvPicPr>
        <p:blipFill>
          <a:blip r:embed="rId8">
            <a:alphaModFix/>
          </a:blip>
          <a:stretch>
            <a:fillRect/>
          </a:stretch>
        </p:blipFill>
        <p:spPr>
          <a:xfrm>
            <a:off x="1258180" y="3834918"/>
            <a:ext cx="390850" cy="390850"/>
          </a:xfrm>
          <a:prstGeom prst="rect">
            <a:avLst/>
          </a:prstGeom>
          <a:noFill/>
          <a:ln>
            <a:noFill/>
          </a:ln>
        </p:spPr>
      </p:pic>
      <p:cxnSp>
        <p:nvCxnSpPr>
          <p:cNvPr id="441" name="Google Shape;441;p32"/>
          <p:cNvCxnSpPr/>
          <p:nvPr/>
        </p:nvCxnSpPr>
        <p:spPr>
          <a:xfrm>
            <a:off x="773975" y="3533500"/>
            <a:ext cx="2162700" cy="0"/>
          </a:xfrm>
          <a:prstGeom prst="straightConnector1">
            <a:avLst/>
          </a:prstGeom>
          <a:noFill/>
          <a:ln cap="flat" cmpd="sng" w="19050">
            <a:solidFill>
              <a:srgbClr val="283443"/>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5"/>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15"/>
          <p:cNvSpPr/>
          <p:nvPr/>
        </p:nvSpPr>
        <p:spPr>
          <a:xfrm rot="5400000">
            <a:off x="873525" y="3237675"/>
            <a:ext cx="973500" cy="2847300"/>
          </a:xfrm>
          <a:prstGeom prst="round2SameRect">
            <a:avLst>
              <a:gd fmla="val 50000" name="adj1"/>
              <a:gd fmla="val 0" name="adj2"/>
            </a:avLst>
          </a:prstGeom>
          <a:no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 name="Google Shape;95;p15"/>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3/20</a:t>
            </a:r>
            <a:endParaRPr sz="1200">
              <a:solidFill>
                <a:srgbClr val="283443"/>
              </a:solidFill>
              <a:latin typeface="DM Sans Medium"/>
              <a:ea typeface="DM Sans Medium"/>
              <a:cs typeface="DM Sans Medium"/>
              <a:sym typeface="DM Sans Medium"/>
            </a:endParaRPr>
          </a:p>
        </p:txBody>
      </p:sp>
      <p:sp>
        <p:nvSpPr>
          <p:cNvPr id="96" name="Google Shape;96;p15"/>
          <p:cNvSpPr/>
          <p:nvPr/>
        </p:nvSpPr>
        <p:spPr>
          <a:xfrm rot="5400000">
            <a:off x="2303400" y="75175"/>
            <a:ext cx="712200" cy="5319000"/>
          </a:xfrm>
          <a:prstGeom prst="round2SameRect">
            <a:avLst>
              <a:gd fmla="val 50000" name="adj1"/>
              <a:gd fmla="val 0" name="adj2"/>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 name="Google Shape;97;p15"/>
          <p:cNvSpPr txBox="1"/>
          <p:nvPr/>
        </p:nvSpPr>
        <p:spPr>
          <a:xfrm>
            <a:off x="337325" y="1882623"/>
            <a:ext cx="4938000" cy="800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200">
                <a:solidFill>
                  <a:srgbClr val="161617"/>
                </a:solidFill>
                <a:latin typeface="Rubik"/>
                <a:ea typeface="Rubik"/>
                <a:cs typeface="Rubik"/>
                <a:sym typeface="Rubik"/>
              </a:rPr>
              <a:t>Introduction</a:t>
            </a:r>
            <a:endParaRPr b="1" sz="6000">
              <a:solidFill>
                <a:srgbClr val="283443"/>
              </a:solidFill>
              <a:latin typeface="Rubik"/>
              <a:ea typeface="Rubik"/>
              <a:cs typeface="Rubik"/>
              <a:sym typeface="Rubik"/>
            </a:endParaRPr>
          </a:p>
        </p:txBody>
      </p:sp>
      <p:sp>
        <p:nvSpPr>
          <p:cNvPr id="98" name="Google Shape;98;p15"/>
          <p:cNvSpPr txBox="1"/>
          <p:nvPr/>
        </p:nvSpPr>
        <p:spPr>
          <a:xfrm>
            <a:off x="360000" y="2726825"/>
            <a:ext cx="4322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161617"/>
                </a:solidFill>
                <a:latin typeface="DM Sans"/>
                <a:ea typeface="DM Sans"/>
                <a:cs typeface="DM Sans"/>
                <a:sym typeface="DM Sans"/>
              </a:rPr>
              <a:t>Briefly tell about the slides that will be included in this group</a:t>
            </a:r>
            <a:endParaRPr sz="1200">
              <a:solidFill>
                <a:srgbClr val="161617"/>
              </a:solidFill>
              <a:latin typeface="DM Sans"/>
              <a:ea typeface="DM Sans"/>
              <a:cs typeface="DM Sans"/>
              <a:sym typeface="DM Sans"/>
            </a:endParaRPr>
          </a:p>
        </p:txBody>
      </p:sp>
      <p:sp>
        <p:nvSpPr>
          <p:cNvPr id="99" name="Google Shape;99;p15"/>
          <p:cNvSpPr/>
          <p:nvPr/>
        </p:nvSpPr>
        <p:spPr>
          <a:xfrm rot="-5400000">
            <a:off x="6785075" y="1812625"/>
            <a:ext cx="882000" cy="39015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 name="Google Shape;100;p15"/>
          <p:cNvSpPr/>
          <p:nvPr/>
        </p:nvSpPr>
        <p:spPr>
          <a:xfrm rot="-5400000">
            <a:off x="6427321" y="-1518523"/>
            <a:ext cx="1223400" cy="4260600"/>
          </a:xfrm>
          <a:prstGeom prst="round2SameRect">
            <a:avLst>
              <a:gd fmla="val 50000" name="adj1"/>
              <a:gd fmla="val 0" name="adj2"/>
            </a:avLst>
          </a:prstGeom>
          <a:noFill/>
          <a:ln cap="flat" cmpd="sng" w="19050">
            <a:solidFill>
              <a:srgbClr val="EDE5B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 name="Google Shape;101;p15"/>
          <p:cNvSpPr txBox="1"/>
          <p:nvPr/>
        </p:nvSpPr>
        <p:spPr>
          <a:xfrm>
            <a:off x="315386" y="838782"/>
            <a:ext cx="15480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7200">
                <a:solidFill>
                  <a:srgbClr val="283443"/>
                </a:solidFill>
                <a:latin typeface="Rubik"/>
                <a:ea typeface="Rubik"/>
                <a:cs typeface="Rubik"/>
                <a:sym typeface="Rubik"/>
              </a:rPr>
              <a:t>01</a:t>
            </a:r>
            <a:endParaRPr b="1" sz="7200">
              <a:solidFill>
                <a:srgbClr val="283443"/>
              </a:solidFill>
              <a:latin typeface="Rubik"/>
              <a:ea typeface="Rubik"/>
              <a:cs typeface="Rubik"/>
              <a:sym typeface="Rubik"/>
            </a:endParaRPr>
          </a:p>
        </p:txBody>
      </p:sp>
      <p:pic>
        <p:nvPicPr>
          <p:cNvPr id="102" name="Google Shape;102;p15"/>
          <p:cNvPicPr preferRelativeResize="0"/>
          <p:nvPr/>
        </p:nvPicPr>
        <p:blipFill rotWithShape="1">
          <a:blip r:embed="rId3">
            <a:alphaModFix/>
          </a:blip>
          <a:srcRect b="886" l="9540" r="14077" t="22731"/>
          <a:stretch/>
        </p:blipFill>
        <p:spPr>
          <a:xfrm>
            <a:off x="5760375" y="930375"/>
            <a:ext cx="3023700" cy="3023700"/>
          </a:xfrm>
          <a:prstGeom prst="round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 name="Google Shape;108;p16"/>
          <p:cNvSpPr/>
          <p:nvPr/>
        </p:nvSpPr>
        <p:spPr>
          <a:xfrm rot="-5400000">
            <a:off x="7126200" y="2727150"/>
            <a:ext cx="1644300" cy="2468400"/>
          </a:xfrm>
          <a:prstGeom prst="round2SameRect">
            <a:avLst>
              <a:gd fmla="val 50000" name="adj1"/>
              <a:gd fmla="val 0" name="adj2"/>
            </a:avLst>
          </a:prstGeom>
          <a:no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 name="Google Shape;109;p16"/>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4/20</a:t>
            </a:r>
            <a:endParaRPr sz="1200">
              <a:solidFill>
                <a:srgbClr val="283443"/>
              </a:solidFill>
              <a:latin typeface="DM Sans Medium"/>
              <a:ea typeface="DM Sans Medium"/>
              <a:cs typeface="DM Sans Medium"/>
              <a:sym typeface="DM Sans Medium"/>
            </a:endParaRPr>
          </a:p>
        </p:txBody>
      </p:sp>
      <p:sp>
        <p:nvSpPr>
          <p:cNvPr id="110" name="Google Shape;110;p16"/>
          <p:cNvSpPr/>
          <p:nvPr/>
        </p:nvSpPr>
        <p:spPr>
          <a:xfrm rot="5400000">
            <a:off x="2099975" y="-1559900"/>
            <a:ext cx="291000" cy="4500600"/>
          </a:xfrm>
          <a:prstGeom prst="round2SameRect">
            <a:avLst>
              <a:gd fmla="val 50000" name="adj1"/>
              <a:gd fmla="val 0" name="adj2"/>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p16"/>
          <p:cNvSpPr txBox="1"/>
          <p:nvPr/>
        </p:nvSpPr>
        <p:spPr>
          <a:xfrm>
            <a:off x="360000" y="253275"/>
            <a:ext cx="36384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Introduction</a:t>
            </a:r>
            <a:endParaRPr sz="3100">
              <a:solidFill>
                <a:srgbClr val="283443"/>
              </a:solidFill>
              <a:latin typeface="Rubik SemiBold"/>
              <a:ea typeface="Rubik SemiBold"/>
              <a:cs typeface="Rubik SemiBold"/>
              <a:sym typeface="Rubik SemiBold"/>
            </a:endParaRPr>
          </a:p>
        </p:txBody>
      </p:sp>
      <p:sp>
        <p:nvSpPr>
          <p:cNvPr id="112" name="Google Shape;112;p16"/>
          <p:cNvSpPr txBox="1"/>
          <p:nvPr/>
        </p:nvSpPr>
        <p:spPr>
          <a:xfrm>
            <a:off x="741000" y="2638100"/>
            <a:ext cx="3000000" cy="1459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Use this slide to provide a brief overview of your pitch. Start with a strong headline that summarizes your value proposition or the key message of your presentation.</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Include your company name, tagline, and a short description of what you do or the problem </a:t>
            </a:r>
            <a:r>
              <a:rPr lang="uk" sz="1200">
                <a:solidFill>
                  <a:srgbClr val="161617"/>
                </a:solidFill>
                <a:latin typeface="DM Sans"/>
                <a:ea typeface="DM Sans"/>
                <a:cs typeface="DM Sans"/>
                <a:sym typeface="DM Sans"/>
              </a:rPr>
              <a:t>you’re solving.</a:t>
            </a:r>
            <a:endParaRPr sz="1200">
              <a:solidFill>
                <a:srgbClr val="161617"/>
              </a:solidFill>
              <a:latin typeface="DM Sans"/>
              <a:ea typeface="DM Sans"/>
              <a:cs typeface="DM Sans"/>
              <a:sym typeface="DM Sans"/>
            </a:endParaRPr>
          </a:p>
        </p:txBody>
      </p:sp>
      <p:sp>
        <p:nvSpPr>
          <p:cNvPr id="113" name="Google Shape;113;p16"/>
          <p:cNvSpPr txBox="1"/>
          <p:nvPr/>
        </p:nvSpPr>
        <p:spPr>
          <a:xfrm>
            <a:off x="4571975" y="2638100"/>
            <a:ext cx="3000000" cy="1246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If applicable, add a compelling market stat or an inspiring vision statement to set the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tone for the rest of the deck. This slide should captivate your audience and clearly communicate the purpose of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your presentation.</a:t>
            </a:r>
            <a:endParaRPr sz="1200">
              <a:solidFill>
                <a:srgbClr val="161617"/>
              </a:solidFill>
              <a:latin typeface="DM Sans"/>
              <a:ea typeface="DM Sans"/>
              <a:cs typeface="DM Sans"/>
              <a:sym typeface="DM Sans"/>
            </a:endParaRPr>
          </a:p>
        </p:txBody>
      </p:sp>
      <p:sp>
        <p:nvSpPr>
          <p:cNvPr id="114" name="Google Shape;114;p16"/>
          <p:cNvSpPr txBox="1"/>
          <p:nvPr/>
        </p:nvSpPr>
        <p:spPr>
          <a:xfrm>
            <a:off x="741000" y="2190675"/>
            <a:ext cx="32331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100">
                <a:solidFill>
                  <a:srgbClr val="283443"/>
                </a:solidFill>
                <a:latin typeface="Rubik Medium"/>
                <a:ea typeface="Rubik Medium"/>
                <a:cs typeface="Rubik Medium"/>
                <a:sym typeface="Rubik Medium"/>
              </a:rPr>
              <a:t>Our Company</a:t>
            </a:r>
            <a:endParaRPr sz="2100">
              <a:solidFill>
                <a:srgbClr val="283443"/>
              </a:solidFill>
              <a:latin typeface="Rubik Medium"/>
              <a:ea typeface="Rubik Medium"/>
              <a:cs typeface="Rubik Medium"/>
              <a:sym typeface="Rubik Medium"/>
            </a:endParaRPr>
          </a:p>
        </p:txBody>
      </p:sp>
      <p:sp>
        <p:nvSpPr>
          <p:cNvPr id="115" name="Google Shape;115;p16"/>
          <p:cNvSpPr txBox="1"/>
          <p:nvPr/>
        </p:nvSpPr>
        <p:spPr>
          <a:xfrm>
            <a:off x="4571975" y="2190675"/>
            <a:ext cx="32331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100">
                <a:solidFill>
                  <a:srgbClr val="283443"/>
                </a:solidFill>
                <a:latin typeface="Rubik Medium"/>
                <a:ea typeface="Rubik Medium"/>
                <a:cs typeface="Rubik Medium"/>
                <a:sym typeface="Rubik Medium"/>
              </a:rPr>
              <a:t>Our Idea</a:t>
            </a:r>
            <a:endParaRPr sz="2100">
              <a:solidFill>
                <a:srgbClr val="283443"/>
              </a:solidFill>
              <a:latin typeface="Rubik Medium"/>
              <a:ea typeface="Rubik Medium"/>
              <a:cs typeface="Rubik Medium"/>
              <a:sym typeface="Rubik Medium"/>
            </a:endParaRPr>
          </a:p>
        </p:txBody>
      </p:sp>
      <p:grpSp>
        <p:nvGrpSpPr>
          <p:cNvPr id="116" name="Google Shape;116;p16"/>
          <p:cNvGrpSpPr/>
          <p:nvPr/>
        </p:nvGrpSpPr>
        <p:grpSpPr>
          <a:xfrm>
            <a:off x="4572031" y="1492136"/>
            <a:ext cx="524400" cy="524400"/>
            <a:chOff x="6220793" y="1492136"/>
            <a:chExt cx="524400" cy="524400"/>
          </a:xfrm>
        </p:grpSpPr>
        <p:grpSp>
          <p:nvGrpSpPr>
            <p:cNvPr id="117" name="Google Shape;117;p16"/>
            <p:cNvGrpSpPr/>
            <p:nvPr/>
          </p:nvGrpSpPr>
          <p:grpSpPr>
            <a:xfrm>
              <a:off x="6220793" y="1492136"/>
              <a:ext cx="524400" cy="524400"/>
              <a:chOff x="3548318" y="1492136"/>
              <a:chExt cx="524400" cy="524400"/>
            </a:xfrm>
          </p:grpSpPr>
          <p:sp>
            <p:nvSpPr>
              <p:cNvPr id="118" name="Google Shape;118;p16"/>
              <p:cNvSpPr/>
              <p:nvPr/>
            </p:nvSpPr>
            <p:spPr>
              <a:xfrm>
                <a:off x="3548318" y="1492136"/>
                <a:ext cx="524400" cy="524400"/>
              </a:xfrm>
              <a:prstGeom prst="roundRect">
                <a:avLst>
                  <a:gd fmla="val 16667" name="adj"/>
                </a:avLst>
              </a:prstGeom>
              <a:no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19" name="Google Shape;119;p16"/>
              <p:cNvCxnSpPr/>
              <p:nvPr/>
            </p:nvCxnSpPr>
            <p:spPr>
              <a:xfrm flipH="1" rot="10800000">
                <a:off x="3578632" y="1521578"/>
                <a:ext cx="461700" cy="465600"/>
              </a:xfrm>
              <a:prstGeom prst="straightConnector1">
                <a:avLst/>
              </a:prstGeom>
              <a:noFill/>
              <a:ln cap="flat" cmpd="sng" w="19050">
                <a:solidFill>
                  <a:srgbClr val="9DC1CC"/>
                </a:solidFill>
                <a:prstDash val="solid"/>
                <a:round/>
                <a:headEnd len="med" w="med" type="none"/>
                <a:tailEnd len="med" w="med" type="none"/>
              </a:ln>
            </p:spPr>
          </p:cxnSp>
        </p:grpSp>
        <p:sp>
          <p:nvSpPr>
            <p:cNvPr id="120" name="Google Shape;120;p16"/>
            <p:cNvSpPr/>
            <p:nvPr/>
          </p:nvSpPr>
          <p:spPr>
            <a:xfrm>
              <a:off x="6389412" y="1660716"/>
              <a:ext cx="187200" cy="187200"/>
            </a:xfrm>
            <a:prstGeom prst="ellipse">
              <a:avLst/>
            </a:prstGeom>
            <a:solidFill>
              <a:srgbClr val="EDE5BA"/>
            </a:solid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21" name="Google Shape;121;p16"/>
          <p:cNvGrpSpPr/>
          <p:nvPr/>
        </p:nvGrpSpPr>
        <p:grpSpPr>
          <a:xfrm>
            <a:off x="773968" y="1492136"/>
            <a:ext cx="524400" cy="524400"/>
            <a:chOff x="773968" y="1492136"/>
            <a:chExt cx="524400" cy="524400"/>
          </a:xfrm>
        </p:grpSpPr>
        <p:sp>
          <p:nvSpPr>
            <p:cNvPr id="122" name="Google Shape;122;p16"/>
            <p:cNvSpPr/>
            <p:nvPr/>
          </p:nvSpPr>
          <p:spPr>
            <a:xfrm>
              <a:off x="773968" y="1492136"/>
              <a:ext cx="524400" cy="524400"/>
            </a:xfrm>
            <a:prstGeom prst="roundRect">
              <a:avLst>
                <a:gd fmla="val 16667" name="adj"/>
              </a:avLst>
            </a:prstGeom>
            <a:no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23" name="Google Shape;123;p16"/>
            <p:cNvCxnSpPr/>
            <p:nvPr/>
          </p:nvCxnSpPr>
          <p:spPr>
            <a:xfrm flipH="1" rot="10800000">
              <a:off x="805382" y="1521591"/>
              <a:ext cx="461700" cy="465600"/>
            </a:xfrm>
            <a:prstGeom prst="straightConnector1">
              <a:avLst/>
            </a:prstGeom>
            <a:noFill/>
            <a:ln cap="flat" cmpd="sng" w="19050">
              <a:solidFill>
                <a:srgbClr val="9DC1CC"/>
              </a:solidFill>
              <a:prstDash val="solid"/>
              <a:round/>
              <a:headEnd len="med" w="med" type="none"/>
              <a:tailEnd len="med" w="med" type="none"/>
            </a:ln>
          </p:spPr>
        </p:cxnSp>
        <p:sp>
          <p:nvSpPr>
            <p:cNvPr id="124" name="Google Shape;124;p16"/>
            <p:cNvSpPr/>
            <p:nvPr/>
          </p:nvSpPr>
          <p:spPr>
            <a:xfrm>
              <a:off x="776862" y="1827366"/>
              <a:ext cx="187200" cy="187200"/>
            </a:xfrm>
            <a:prstGeom prst="ellipse">
              <a:avLst/>
            </a:prstGeom>
            <a:solidFill>
              <a:srgbClr val="EDE5BA"/>
            </a:solid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7"/>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 name="Google Shape;130;p17"/>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5/20</a:t>
            </a:r>
            <a:endParaRPr sz="1200">
              <a:solidFill>
                <a:srgbClr val="283443"/>
              </a:solidFill>
              <a:latin typeface="DM Sans Medium"/>
              <a:ea typeface="DM Sans Medium"/>
              <a:cs typeface="DM Sans Medium"/>
              <a:sym typeface="DM Sans Medium"/>
            </a:endParaRPr>
          </a:p>
        </p:txBody>
      </p:sp>
      <p:sp>
        <p:nvSpPr>
          <p:cNvPr id="131" name="Google Shape;131;p17"/>
          <p:cNvSpPr/>
          <p:nvPr/>
        </p:nvSpPr>
        <p:spPr>
          <a:xfrm rot="5400000">
            <a:off x="2099975" y="-1559900"/>
            <a:ext cx="291000" cy="4500600"/>
          </a:xfrm>
          <a:prstGeom prst="round2SameRect">
            <a:avLst>
              <a:gd fmla="val 50000" name="adj1"/>
              <a:gd fmla="val 0" name="adj2"/>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17"/>
          <p:cNvSpPr txBox="1"/>
          <p:nvPr/>
        </p:nvSpPr>
        <p:spPr>
          <a:xfrm>
            <a:off x="360000" y="253275"/>
            <a:ext cx="22521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Our Team</a:t>
            </a:r>
            <a:endParaRPr sz="3100">
              <a:solidFill>
                <a:srgbClr val="283443"/>
              </a:solidFill>
              <a:latin typeface="Rubik SemiBold"/>
              <a:ea typeface="Rubik SemiBold"/>
              <a:cs typeface="Rubik SemiBold"/>
              <a:sym typeface="Rubik SemiBold"/>
            </a:endParaRPr>
          </a:p>
        </p:txBody>
      </p:sp>
      <p:pic>
        <p:nvPicPr>
          <p:cNvPr id="133" name="Google Shape;133;p17"/>
          <p:cNvPicPr preferRelativeResize="0"/>
          <p:nvPr/>
        </p:nvPicPr>
        <p:blipFill>
          <a:blip r:embed="rId3">
            <a:alphaModFix/>
          </a:blip>
          <a:stretch>
            <a:fillRect/>
          </a:stretch>
        </p:blipFill>
        <p:spPr>
          <a:xfrm>
            <a:off x="4609775" y="1119513"/>
            <a:ext cx="1029600" cy="1029600"/>
          </a:xfrm>
          <a:prstGeom prst="roundRect">
            <a:avLst>
              <a:gd fmla="val 16667" name="adj"/>
            </a:avLst>
          </a:prstGeom>
          <a:noFill/>
          <a:ln>
            <a:noFill/>
          </a:ln>
        </p:spPr>
      </p:pic>
      <p:pic>
        <p:nvPicPr>
          <p:cNvPr id="134" name="Google Shape;134;p17"/>
          <p:cNvPicPr preferRelativeResize="0"/>
          <p:nvPr/>
        </p:nvPicPr>
        <p:blipFill>
          <a:blip r:embed="rId4">
            <a:alphaModFix/>
          </a:blip>
          <a:stretch>
            <a:fillRect/>
          </a:stretch>
        </p:blipFill>
        <p:spPr>
          <a:xfrm>
            <a:off x="4609775" y="2439502"/>
            <a:ext cx="1029600" cy="1026900"/>
          </a:xfrm>
          <a:prstGeom prst="roundRect">
            <a:avLst>
              <a:gd fmla="val 16667" name="adj"/>
            </a:avLst>
          </a:prstGeom>
          <a:noFill/>
          <a:ln>
            <a:noFill/>
          </a:ln>
        </p:spPr>
      </p:pic>
      <p:pic>
        <p:nvPicPr>
          <p:cNvPr id="135" name="Google Shape;135;p17"/>
          <p:cNvPicPr preferRelativeResize="0"/>
          <p:nvPr/>
        </p:nvPicPr>
        <p:blipFill>
          <a:blip r:embed="rId5">
            <a:alphaModFix/>
          </a:blip>
          <a:stretch>
            <a:fillRect/>
          </a:stretch>
        </p:blipFill>
        <p:spPr>
          <a:xfrm>
            <a:off x="4609775" y="3756630"/>
            <a:ext cx="1029600" cy="1026900"/>
          </a:xfrm>
          <a:prstGeom prst="roundRect">
            <a:avLst>
              <a:gd fmla="val 16667" name="adj"/>
            </a:avLst>
          </a:prstGeom>
          <a:noFill/>
          <a:ln>
            <a:noFill/>
          </a:ln>
        </p:spPr>
      </p:pic>
      <p:sp>
        <p:nvSpPr>
          <p:cNvPr id="136" name="Google Shape;136;p17"/>
          <p:cNvSpPr txBox="1"/>
          <p:nvPr/>
        </p:nvSpPr>
        <p:spPr>
          <a:xfrm>
            <a:off x="5880300" y="1279900"/>
            <a:ext cx="29037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800">
                <a:solidFill>
                  <a:srgbClr val="283443"/>
                </a:solidFill>
                <a:latin typeface="Rubik Medium"/>
                <a:ea typeface="Rubik Medium"/>
                <a:cs typeface="Rubik Medium"/>
                <a:sym typeface="Rubik Medium"/>
              </a:rPr>
              <a:t>Emma Johnson</a:t>
            </a:r>
            <a:endParaRPr sz="1800">
              <a:solidFill>
                <a:srgbClr val="283443"/>
              </a:solidFill>
              <a:latin typeface="Rubik Medium"/>
              <a:ea typeface="Rubik Medium"/>
              <a:cs typeface="Rubik Medium"/>
              <a:sym typeface="Rubik Medium"/>
            </a:endParaRPr>
          </a:p>
        </p:txBody>
      </p:sp>
      <p:sp>
        <p:nvSpPr>
          <p:cNvPr id="137" name="Google Shape;137;p17"/>
          <p:cNvSpPr txBox="1"/>
          <p:nvPr/>
        </p:nvSpPr>
        <p:spPr>
          <a:xfrm>
            <a:off x="5880300" y="1632775"/>
            <a:ext cx="24138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100">
                <a:solidFill>
                  <a:schemeClr val="dk1"/>
                </a:solidFill>
                <a:latin typeface="DM Sans"/>
                <a:ea typeface="DM Sans"/>
                <a:cs typeface="DM Sans"/>
                <a:sym typeface="DM Sans"/>
              </a:rPr>
              <a:t>Chief Scientist: </a:t>
            </a:r>
            <a:r>
              <a:rPr lang="uk" sz="1100">
                <a:solidFill>
                  <a:schemeClr val="dk1"/>
                </a:solidFill>
                <a:latin typeface="DM Sans"/>
                <a:ea typeface="DM Sans"/>
                <a:cs typeface="DM Sans"/>
                <a:sym typeface="DM Sans"/>
              </a:rPr>
              <a:t>Leads research initiatives and innovation.</a:t>
            </a:r>
            <a:endParaRPr sz="3100">
              <a:solidFill>
                <a:srgbClr val="283443"/>
              </a:solidFill>
              <a:latin typeface="DM Sans SemiBold"/>
              <a:ea typeface="DM Sans SemiBold"/>
              <a:cs typeface="DM Sans SemiBold"/>
              <a:sym typeface="DM Sans SemiBold"/>
            </a:endParaRPr>
          </a:p>
        </p:txBody>
      </p:sp>
      <p:sp>
        <p:nvSpPr>
          <p:cNvPr id="138" name="Google Shape;138;p17"/>
          <p:cNvSpPr txBox="1"/>
          <p:nvPr/>
        </p:nvSpPr>
        <p:spPr>
          <a:xfrm>
            <a:off x="5880300" y="2607163"/>
            <a:ext cx="29037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800">
                <a:solidFill>
                  <a:srgbClr val="283443"/>
                </a:solidFill>
                <a:latin typeface="Rubik Medium"/>
                <a:ea typeface="Rubik Medium"/>
                <a:cs typeface="Rubik Medium"/>
                <a:sym typeface="Rubik Medium"/>
              </a:rPr>
              <a:t>Mark Anderson</a:t>
            </a:r>
            <a:endParaRPr sz="1800">
              <a:solidFill>
                <a:srgbClr val="283443"/>
              </a:solidFill>
              <a:latin typeface="Rubik Medium"/>
              <a:ea typeface="Rubik Medium"/>
              <a:cs typeface="Rubik Medium"/>
              <a:sym typeface="Rubik Medium"/>
            </a:endParaRPr>
          </a:p>
        </p:txBody>
      </p:sp>
      <p:sp>
        <p:nvSpPr>
          <p:cNvPr id="139" name="Google Shape;139;p17"/>
          <p:cNvSpPr txBox="1"/>
          <p:nvPr/>
        </p:nvSpPr>
        <p:spPr>
          <a:xfrm>
            <a:off x="5880300" y="2960038"/>
            <a:ext cx="24138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100">
                <a:solidFill>
                  <a:schemeClr val="dk1"/>
                </a:solidFill>
                <a:latin typeface="DM Sans"/>
                <a:ea typeface="DM Sans"/>
                <a:cs typeface="DM Sans"/>
                <a:sym typeface="DM Sans"/>
              </a:rPr>
              <a:t>Project Manager: </a:t>
            </a:r>
            <a:r>
              <a:rPr lang="uk" sz="1100">
                <a:solidFill>
                  <a:schemeClr val="dk1"/>
                </a:solidFill>
                <a:latin typeface="DM Sans"/>
                <a:ea typeface="DM Sans"/>
                <a:cs typeface="DM Sans"/>
                <a:sym typeface="DM Sans"/>
              </a:rPr>
              <a:t>Oversees project timelines and deliverables.</a:t>
            </a:r>
            <a:endParaRPr sz="3100">
              <a:solidFill>
                <a:srgbClr val="283443"/>
              </a:solidFill>
              <a:latin typeface="DM Sans SemiBold"/>
              <a:ea typeface="DM Sans SemiBold"/>
              <a:cs typeface="DM Sans SemiBold"/>
              <a:sym typeface="DM Sans SemiBold"/>
            </a:endParaRPr>
          </a:p>
        </p:txBody>
      </p:sp>
      <p:sp>
        <p:nvSpPr>
          <p:cNvPr id="140" name="Google Shape;140;p17"/>
          <p:cNvSpPr txBox="1"/>
          <p:nvPr/>
        </p:nvSpPr>
        <p:spPr>
          <a:xfrm>
            <a:off x="5880300" y="3924275"/>
            <a:ext cx="29037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800">
                <a:solidFill>
                  <a:srgbClr val="283443"/>
                </a:solidFill>
                <a:latin typeface="Rubik Medium"/>
                <a:ea typeface="Rubik Medium"/>
                <a:cs typeface="Rubik Medium"/>
                <a:sym typeface="Rubik Medium"/>
              </a:rPr>
              <a:t>Sophia Martinez</a:t>
            </a:r>
            <a:endParaRPr sz="1800">
              <a:solidFill>
                <a:srgbClr val="283443"/>
              </a:solidFill>
              <a:latin typeface="Rubik Medium"/>
              <a:ea typeface="Rubik Medium"/>
              <a:cs typeface="Rubik Medium"/>
              <a:sym typeface="Rubik Medium"/>
            </a:endParaRPr>
          </a:p>
        </p:txBody>
      </p:sp>
      <p:sp>
        <p:nvSpPr>
          <p:cNvPr id="141" name="Google Shape;141;p17"/>
          <p:cNvSpPr txBox="1"/>
          <p:nvPr/>
        </p:nvSpPr>
        <p:spPr>
          <a:xfrm>
            <a:off x="5880300" y="4277150"/>
            <a:ext cx="24138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100">
                <a:solidFill>
                  <a:schemeClr val="dk1"/>
                </a:solidFill>
                <a:latin typeface="DM Sans"/>
                <a:ea typeface="DM Sans"/>
                <a:cs typeface="DM Sans"/>
                <a:sym typeface="DM Sans"/>
              </a:rPr>
              <a:t>Data Analyst:</a:t>
            </a:r>
            <a:r>
              <a:rPr lang="uk" sz="1100">
                <a:solidFill>
                  <a:schemeClr val="dk1"/>
                </a:solidFill>
                <a:latin typeface="DM Sans"/>
                <a:ea typeface="DM Sans"/>
                <a:cs typeface="DM Sans"/>
                <a:sym typeface="DM Sans"/>
              </a:rPr>
              <a:t> Specializes in interpreting complex data sets.</a:t>
            </a:r>
            <a:endParaRPr sz="1100">
              <a:solidFill>
                <a:schemeClr val="dk1"/>
              </a:solidFill>
              <a:latin typeface="DM Sans"/>
              <a:ea typeface="DM Sans"/>
              <a:cs typeface="DM Sans"/>
              <a:sym typeface="DM Sans"/>
            </a:endParaRPr>
          </a:p>
        </p:txBody>
      </p:sp>
      <p:sp>
        <p:nvSpPr>
          <p:cNvPr id="142" name="Google Shape;142;p17"/>
          <p:cNvSpPr txBox="1"/>
          <p:nvPr/>
        </p:nvSpPr>
        <p:spPr>
          <a:xfrm>
            <a:off x="773975" y="2397297"/>
            <a:ext cx="26265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161617"/>
                </a:solidFill>
                <a:latin typeface="DM Sans"/>
                <a:ea typeface="DM Sans"/>
                <a:cs typeface="DM Sans"/>
                <a:sym typeface="DM Sans"/>
              </a:rPr>
              <a:t>Introduce the key members of your team and highlight their expertise. This slide is an opportunity to showcase the talent and experience that drives your project or organization</a:t>
            </a:r>
            <a:endParaRPr sz="1200">
              <a:solidFill>
                <a:srgbClr val="161617"/>
              </a:solidFill>
              <a:latin typeface="DM Sans"/>
              <a:ea typeface="DM Sans"/>
              <a:cs typeface="DM Sans"/>
              <a:sym typeface="DM Sans"/>
            </a:endParaRPr>
          </a:p>
        </p:txBody>
      </p:sp>
      <p:sp>
        <p:nvSpPr>
          <p:cNvPr id="143" name="Google Shape;143;p17"/>
          <p:cNvSpPr/>
          <p:nvPr/>
        </p:nvSpPr>
        <p:spPr>
          <a:xfrm rot="5400000">
            <a:off x="829925" y="2767375"/>
            <a:ext cx="786900" cy="2478600"/>
          </a:xfrm>
          <a:prstGeom prst="round2SameRect">
            <a:avLst>
              <a:gd fmla="val 50000" name="adj1"/>
              <a:gd fmla="val 0" name="adj2"/>
            </a:avLst>
          </a:prstGeom>
          <a:no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8"/>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 name="Google Shape;149;p18"/>
          <p:cNvSpPr/>
          <p:nvPr/>
        </p:nvSpPr>
        <p:spPr>
          <a:xfrm rot="-5400000">
            <a:off x="8445500" y="1973400"/>
            <a:ext cx="583800" cy="813300"/>
          </a:xfrm>
          <a:prstGeom prst="round2SameRect">
            <a:avLst>
              <a:gd fmla="val 50000" name="adj1"/>
              <a:gd fmla="val 0" name="adj2"/>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 name="Google Shape;150;p18"/>
          <p:cNvSpPr/>
          <p:nvPr/>
        </p:nvSpPr>
        <p:spPr>
          <a:xfrm rot="-5400000">
            <a:off x="6827250" y="1618250"/>
            <a:ext cx="845400" cy="37881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p18"/>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6/20</a:t>
            </a:r>
            <a:endParaRPr sz="1200">
              <a:solidFill>
                <a:srgbClr val="283443"/>
              </a:solidFill>
              <a:latin typeface="DM Sans Medium"/>
              <a:ea typeface="DM Sans Medium"/>
              <a:cs typeface="DM Sans Medium"/>
              <a:sym typeface="DM Sans Medium"/>
            </a:endParaRPr>
          </a:p>
        </p:txBody>
      </p:sp>
      <p:sp>
        <p:nvSpPr>
          <p:cNvPr id="152" name="Google Shape;152;p18"/>
          <p:cNvSpPr/>
          <p:nvPr/>
        </p:nvSpPr>
        <p:spPr>
          <a:xfrm rot="5400000">
            <a:off x="2099975" y="-1559900"/>
            <a:ext cx="291000" cy="4500600"/>
          </a:xfrm>
          <a:prstGeom prst="round2SameRect">
            <a:avLst>
              <a:gd fmla="val 50000" name="adj1"/>
              <a:gd fmla="val 0" name="adj2"/>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 name="Google Shape;153;p18"/>
          <p:cNvSpPr txBox="1"/>
          <p:nvPr/>
        </p:nvSpPr>
        <p:spPr>
          <a:xfrm>
            <a:off x="360000" y="253275"/>
            <a:ext cx="41358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Awesome Words</a:t>
            </a:r>
            <a:endParaRPr sz="3100">
              <a:solidFill>
                <a:srgbClr val="283443"/>
              </a:solidFill>
              <a:latin typeface="Rubik SemiBold"/>
              <a:ea typeface="Rubik SemiBold"/>
              <a:cs typeface="Rubik SemiBold"/>
              <a:sym typeface="Rubik SemiBold"/>
            </a:endParaRPr>
          </a:p>
        </p:txBody>
      </p:sp>
      <p:sp>
        <p:nvSpPr>
          <p:cNvPr id="154" name="Google Shape;154;p18"/>
          <p:cNvSpPr txBox="1"/>
          <p:nvPr/>
        </p:nvSpPr>
        <p:spPr>
          <a:xfrm>
            <a:off x="773975" y="2607375"/>
            <a:ext cx="3896400" cy="147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2400">
                <a:solidFill>
                  <a:srgbClr val="161617"/>
                </a:solidFill>
                <a:latin typeface="DM Sans Medium"/>
                <a:ea typeface="DM Sans Medium"/>
                <a:cs typeface="DM Sans Medium"/>
                <a:sym typeface="DM Sans Medium"/>
              </a:rPr>
              <a:t>“Add positive words about your company, business, startup, or your colleagues.”</a:t>
            </a:r>
            <a:endParaRPr sz="2400">
              <a:solidFill>
                <a:srgbClr val="161617"/>
              </a:solidFill>
              <a:latin typeface="DM Sans Medium"/>
              <a:ea typeface="DM Sans Medium"/>
              <a:cs typeface="DM Sans Medium"/>
              <a:sym typeface="DM Sans Medium"/>
            </a:endParaRPr>
          </a:p>
        </p:txBody>
      </p:sp>
      <p:pic>
        <p:nvPicPr>
          <p:cNvPr id="155" name="Google Shape;155;p18"/>
          <p:cNvPicPr preferRelativeResize="0"/>
          <p:nvPr/>
        </p:nvPicPr>
        <p:blipFill rotWithShape="1">
          <a:blip r:embed="rId3">
            <a:alphaModFix/>
          </a:blip>
          <a:srcRect b="0" l="1618" r="57601" t="0"/>
          <a:stretch/>
        </p:blipFill>
        <p:spPr>
          <a:xfrm>
            <a:off x="6064675" y="1046100"/>
            <a:ext cx="2719200" cy="3737400"/>
          </a:xfrm>
          <a:prstGeom prst="roundRect">
            <a:avLst>
              <a:gd fmla="val 11517" name="adj"/>
            </a:avLst>
          </a:prstGeom>
          <a:noFill/>
          <a:ln>
            <a:noFill/>
          </a:ln>
        </p:spPr>
      </p:pic>
      <p:sp>
        <p:nvSpPr>
          <p:cNvPr id="156" name="Google Shape;156;p18"/>
          <p:cNvSpPr/>
          <p:nvPr/>
        </p:nvSpPr>
        <p:spPr>
          <a:xfrm rot="-5400000">
            <a:off x="7126200" y="3087150"/>
            <a:ext cx="1644300" cy="2468400"/>
          </a:xfrm>
          <a:prstGeom prst="round2SameRect">
            <a:avLst>
              <a:gd fmla="val 50000" name="adj1"/>
              <a:gd fmla="val 0" name="adj2"/>
            </a:avLst>
          </a:prstGeom>
          <a:no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p18"/>
          <p:cNvSpPr/>
          <p:nvPr/>
        </p:nvSpPr>
        <p:spPr>
          <a:xfrm rot="5400000">
            <a:off x="829925" y="699150"/>
            <a:ext cx="786900" cy="2478600"/>
          </a:xfrm>
          <a:prstGeom prst="round2SameRect">
            <a:avLst>
              <a:gd fmla="val 50000" name="adj1"/>
              <a:gd fmla="val 0" name="adj2"/>
            </a:avLst>
          </a:prstGeom>
          <a:no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9"/>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3" name="Google Shape;163;p19"/>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7/20</a:t>
            </a:r>
            <a:endParaRPr sz="1200">
              <a:solidFill>
                <a:srgbClr val="283443"/>
              </a:solidFill>
              <a:latin typeface="DM Sans Medium"/>
              <a:ea typeface="DM Sans Medium"/>
              <a:cs typeface="DM Sans Medium"/>
              <a:sym typeface="DM Sans Medium"/>
            </a:endParaRPr>
          </a:p>
        </p:txBody>
      </p:sp>
      <p:sp>
        <p:nvSpPr>
          <p:cNvPr id="164" name="Google Shape;164;p19"/>
          <p:cNvSpPr/>
          <p:nvPr/>
        </p:nvSpPr>
        <p:spPr>
          <a:xfrm rot="5400000">
            <a:off x="2303400" y="871650"/>
            <a:ext cx="712200" cy="5319000"/>
          </a:xfrm>
          <a:prstGeom prst="round2SameRect">
            <a:avLst>
              <a:gd fmla="val 50000" name="adj1"/>
              <a:gd fmla="val 0" name="adj2"/>
            </a:avLst>
          </a:prstGeom>
          <a:solidFill>
            <a:srgbClr val="68A2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5" name="Google Shape;165;p19"/>
          <p:cNvSpPr txBox="1"/>
          <p:nvPr/>
        </p:nvSpPr>
        <p:spPr>
          <a:xfrm>
            <a:off x="337325" y="1882623"/>
            <a:ext cx="4938000" cy="1600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uk" sz="5200">
                <a:solidFill>
                  <a:srgbClr val="161617"/>
                </a:solidFill>
                <a:latin typeface="Rubik"/>
                <a:ea typeface="Rubik"/>
                <a:cs typeface="Rubik"/>
                <a:sym typeface="Rubik"/>
              </a:rPr>
              <a:t>Problem </a:t>
            </a:r>
            <a:endParaRPr b="1" sz="5200">
              <a:solidFill>
                <a:srgbClr val="161617"/>
              </a:solidFill>
              <a:latin typeface="Rubik"/>
              <a:ea typeface="Rubik"/>
              <a:cs typeface="Rubik"/>
              <a:sym typeface="Rubik"/>
            </a:endParaRPr>
          </a:p>
          <a:p>
            <a:pPr indent="0" lvl="0" marL="0" rtl="0" algn="l">
              <a:spcBef>
                <a:spcPts val="0"/>
              </a:spcBef>
              <a:spcAft>
                <a:spcPts val="0"/>
              </a:spcAft>
              <a:buNone/>
            </a:pPr>
            <a:r>
              <a:rPr b="1" lang="uk" sz="5200">
                <a:solidFill>
                  <a:srgbClr val="161617"/>
                </a:solidFill>
                <a:latin typeface="Rubik"/>
                <a:ea typeface="Rubik"/>
                <a:cs typeface="Rubik"/>
                <a:sym typeface="Rubik"/>
              </a:rPr>
              <a:t>&amp; Solution</a:t>
            </a:r>
            <a:endParaRPr b="1" sz="5200">
              <a:solidFill>
                <a:srgbClr val="161617"/>
              </a:solidFill>
              <a:latin typeface="Rubik"/>
              <a:ea typeface="Rubik"/>
              <a:cs typeface="Rubik"/>
              <a:sym typeface="Rubik"/>
            </a:endParaRPr>
          </a:p>
        </p:txBody>
      </p:sp>
      <p:sp>
        <p:nvSpPr>
          <p:cNvPr id="166" name="Google Shape;166;p19"/>
          <p:cNvSpPr txBox="1"/>
          <p:nvPr/>
        </p:nvSpPr>
        <p:spPr>
          <a:xfrm>
            <a:off x="360000" y="3523300"/>
            <a:ext cx="4322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161617"/>
                </a:solidFill>
                <a:latin typeface="DM Sans"/>
                <a:ea typeface="DM Sans"/>
                <a:cs typeface="DM Sans"/>
                <a:sym typeface="DM Sans"/>
              </a:rPr>
              <a:t>Briefly tell about the slides that will be included in this group</a:t>
            </a:r>
            <a:endParaRPr sz="1200">
              <a:solidFill>
                <a:srgbClr val="161617"/>
              </a:solidFill>
              <a:latin typeface="DM Sans"/>
              <a:ea typeface="DM Sans"/>
              <a:cs typeface="DM Sans"/>
              <a:sym typeface="DM Sans"/>
            </a:endParaRPr>
          </a:p>
        </p:txBody>
      </p:sp>
      <p:sp>
        <p:nvSpPr>
          <p:cNvPr id="167" name="Google Shape;167;p19"/>
          <p:cNvSpPr/>
          <p:nvPr/>
        </p:nvSpPr>
        <p:spPr>
          <a:xfrm rot="-5400000">
            <a:off x="6803525" y="-1770275"/>
            <a:ext cx="471000" cy="4260600"/>
          </a:xfrm>
          <a:prstGeom prst="round2SameRect">
            <a:avLst>
              <a:gd fmla="val 50000" name="adj1"/>
              <a:gd fmla="val 0" name="adj2"/>
            </a:avLst>
          </a:prstGeom>
          <a:noFill/>
          <a:ln cap="flat" cmpd="sng" w="19050">
            <a:solidFill>
              <a:srgbClr val="EDE5B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19"/>
          <p:cNvSpPr txBox="1"/>
          <p:nvPr/>
        </p:nvSpPr>
        <p:spPr>
          <a:xfrm>
            <a:off x="315386" y="838782"/>
            <a:ext cx="15480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7200">
                <a:solidFill>
                  <a:srgbClr val="283443"/>
                </a:solidFill>
                <a:latin typeface="Rubik"/>
                <a:ea typeface="Rubik"/>
                <a:cs typeface="Rubik"/>
                <a:sym typeface="Rubik"/>
              </a:rPr>
              <a:t>02</a:t>
            </a:r>
            <a:endParaRPr b="1" sz="7200">
              <a:solidFill>
                <a:srgbClr val="283443"/>
              </a:solidFill>
              <a:latin typeface="Rubik"/>
              <a:ea typeface="Rubik"/>
              <a:cs typeface="Rubik"/>
              <a:sym typeface="Rubik"/>
            </a:endParaRPr>
          </a:p>
        </p:txBody>
      </p:sp>
      <p:pic>
        <p:nvPicPr>
          <p:cNvPr id="169" name="Google Shape;169;p19"/>
          <p:cNvPicPr preferRelativeResize="0"/>
          <p:nvPr/>
        </p:nvPicPr>
        <p:blipFill rotWithShape="1">
          <a:blip r:embed="rId3">
            <a:alphaModFix/>
          </a:blip>
          <a:srcRect b="886" l="9540" r="14077" t="22731"/>
          <a:stretch/>
        </p:blipFill>
        <p:spPr>
          <a:xfrm>
            <a:off x="5760375" y="360000"/>
            <a:ext cx="3023700" cy="4423500"/>
          </a:xfrm>
          <a:prstGeom prst="roundRect">
            <a:avLst>
              <a:gd fmla="val 16667" name="adj"/>
            </a:avLst>
          </a:prstGeom>
          <a:noFill/>
          <a:ln>
            <a:noFill/>
          </a:ln>
        </p:spPr>
      </p:pic>
      <p:pic>
        <p:nvPicPr>
          <p:cNvPr id="170" name="Google Shape;170;p19"/>
          <p:cNvPicPr preferRelativeResize="0"/>
          <p:nvPr/>
        </p:nvPicPr>
        <p:blipFill rotWithShape="1">
          <a:blip r:embed="rId4">
            <a:alphaModFix/>
          </a:blip>
          <a:srcRect b="0" l="21012" r="40677" t="0"/>
          <a:stretch/>
        </p:blipFill>
        <p:spPr>
          <a:xfrm>
            <a:off x="5760375" y="360000"/>
            <a:ext cx="3023700" cy="4423500"/>
          </a:xfrm>
          <a:prstGeom prst="roundRect">
            <a:avLst>
              <a:gd fmla="val 16667"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0"/>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20"/>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8/20</a:t>
            </a:r>
            <a:endParaRPr sz="1200">
              <a:solidFill>
                <a:srgbClr val="283443"/>
              </a:solidFill>
              <a:latin typeface="DM Sans Medium"/>
              <a:ea typeface="DM Sans Medium"/>
              <a:cs typeface="DM Sans Medium"/>
              <a:sym typeface="DM Sans Medium"/>
            </a:endParaRPr>
          </a:p>
        </p:txBody>
      </p:sp>
      <p:sp>
        <p:nvSpPr>
          <p:cNvPr id="177" name="Google Shape;177;p20"/>
          <p:cNvSpPr/>
          <p:nvPr/>
        </p:nvSpPr>
        <p:spPr>
          <a:xfrm rot="5400000">
            <a:off x="2099975" y="-1559900"/>
            <a:ext cx="291000" cy="4500600"/>
          </a:xfrm>
          <a:prstGeom prst="round2SameRect">
            <a:avLst>
              <a:gd fmla="val 50000" name="adj1"/>
              <a:gd fmla="val 0" name="adj2"/>
            </a:avLst>
          </a:prstGeom>
          <a:solidFill>
            <a:srgbClr val="68A2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20"/>
          <p:cNvSpPr txBox="1"/>
          <p:nvPr/>
        </p:nvSpPr>
        <p:spPr>
          <a:xfrm>
            <a:off x="360000" y="253275"/>
            <a:ext cx="41358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Problem</a:t>
            </a:r>
            <a:endParaRPr sz="3100">
              <a:solidFill>
                <a:srgbClr val="283443"/>
              </a:solidFill>
              <a:latin typeface="Rubik SemiBold"/>
              <a:ea typeface="Rubik SemiBold"/>
              <a:cs typeface="Rubik SemiBold"/>
              <a:sym typeface="Rubik SemiBold"/>
            </a:endParaRPr>
          </a:p>
        </p:txBody>
      </p:sp>
      <p:sp>
        <p:nvSpPr>
          <p:cNvPr id="179" name="Google Shape;179;p20"/>
          <p:cNvSpPr/>
          <p:nvPr/>
        </p:nvSpPr>
        <p:spPr>
          <a:xfrm rot="5400000">
            <a:off x="1471025" y="1547600"/>
            <a:ext cx="612600" cy="3553800"/>
          </a:xfrm>
          <a:prstGeom prst="round2SameRect">
            <a:avLst>
              <a:gd fmla="val 50000" name="adj1"/>
              <a:gd fmla="val 0" name="adj2"/>
            </a:avLst>
          </a:prstGeom>
          <a:solidFill>
            <a:srgbClr val="EDE5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 name="Google Shape;180;p20"/>
          <p:cNvSpPr txBox="1"/>
          <p:nvPr/>
        </p:nvSpPr>
        <p:spPr>
          <a:xfrm>
            <a:off x="4495800" y="1279388"/>
            <a:ext cx="3921600" cy="27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Use this slide to clearly define the problem you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are solving. Focus on the pain points your target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audience faces.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Be specific and relatable, using 2-3 key points to describe the challenge:</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 1st Key point</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 2nd Key point</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Consider adding data, quotes, or examples that highlight the significance and urgency of the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issue.</a:t>
            </a:r>
            <a:endParaRPr sz="1200">
              <a:solidFill>
                <a:srgbClr val="161617"/>
              </a:solidFill>
              <a:latin typeface="DM Sans"/>
              <a:ea typeface="DM Sans"/>
              <a:cs typeface="DM Sans"/>
              <a:sym typeface="DM Sans"/>
            </a:endParaRPr>
          </a:p>
        </p:txBody>
      </p:sp>
      <p:sp>
        <p:nvSpPr>
          <p:cNvPr id="181" name="Google Shape;181;p20"/>
          <p:cNvSpPr/>
          <p:nvPr/>
        </p:nvSpPr>
        <p:spPr>
          <a:xfrm rot="-5400000">
            <a:off x="6541800" y="2163000"/>
            <a:ext cx="574500" cy="4666500"/>
          </a:xfrm>
          <a:prstGeom prst="round2SameRect">
            <a:avLst>
              <a:gd fmla="val 50000" name="adj1"/>
              <a:gd fmla="val 0" name="adj2"/>
            </a:avLst>
          </a:prstGeom>
          <a:noFill/>
          <a:ln cap="flat" cmpd="sng" w="19050">
            <a:solidFill>
              <a:srgbClr val="9DC1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2" name="Google Shape;182;p20"/>
          <p:cNvPicPr preferRelativeResize="0"/>
          <p:nvPr/>
        </p:nvPicPr>
        <p:blipFill>
          <a:blip r:embed="rId3">
            <a:alphaModFix/>
          </a:blip>
          <a:stretch>
            <a:fillRect/>
          </a:stretch>
        </p:blipFill>
        <p:spPr>
          <a:xfrm>
            <a:off x="360000" y="1274437"/>
            <a:ext cx="2780400" cy="2780400"/>
          </a:xfrm>
          <a:prstGeom prst="roundRect">
            <a:avLst>
              <a:gd fmla="val 16667"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1"/>
          <p:cNvSpPr/>
          <p:nvPr/>
        </p:nvSpPr>
        <p:spPr>
          <a:xfrm>
            <a:off x="0" y="0"/>
            <a:ext cx="9144000" cy="5143500"/>
          </a:xfrm>
          <a:prstGeom prst="rect">
            <a:avLst/>
          </a:prstGeom>
          <a:solidFill>
            <a:srgbClr val="FCFC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21"/>
          <p:cNvSpPr/>
          <p:nvPr/>
        </p:nvSpPr>
        <p:spPr>
          <a:xfrm rot="-5400000">
            <a:off x="6599400" y="1291875"/>
            <a:ext cx="845400" cy="4243800"/>
          </a:xfrm>
          <a:prstGeom prst="round2SameRect">
            <a:avLst>
              <a:gd fmla="val 50000" name="adj1"/>
              <a:gd fmla="val 0" name="adj2"/>
            </a:avLst>
          </a:prstGeom>
          <a:solidFill>
            <a:srgbClr val="9DC1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 name="Google Shape;189;p21"/>
          <p:cNvSpPr txBox="1"/>
          <p:nvPr/>
        </p:nvSpPr>
        <p:spPr>
          <a:xfrm>
            <a:off x="370134" y="4606906"/>
            <a:ext cx="2413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3443"/>
                </a:solidFill>
                <a:latin typeface="DM Sans Medium"/>
                <a:ea typeface="DM Sans Medium"/>
                <a:cs typeface="DM Sans Medium"/>
                <a:sym typeface="DM Sans Medium"/>
              </a:rPr>
              <a:t>Slide 9/20</a:t>
            </a:r>
            <a:endParaRPr sz="1200">
              <a:solidFill>
                <a:srgbClr val="283443"/>
              </a:solidFill>
              <a:latin typeface="DM Sans Medium"/>
              <a:ea typeface="DM Sans Medium"/>
              <a:cs typeface="DM Sans Medium"/>
              <a:sym typeface="DM Sans Medium"/>
            </a:endParaRPr>
          </a:p>
        </p:txBody>
      </p:sp>
      <p:sp>
        <p:nvSpPr>
          <p:cNvPr id="190" name="Google Shape;190;p21"/>
          <p:cNvSpPr/>
          <p:nvPr/>
        </p:nvSpPr>
        <p:spPr>
          <a:xfrm rot="5400000">
            <a:off x="2099975" y="-1559900"/>
            <a:ext cx="291000" cy="4500600"/>
          </a:xfrm>
          <a:prstGeom prst="round2SameRect">
            <a:avLst>
              <a:gd fmla="val 50000" name="adj1"/>
              <a:gd fmla="val 0" name="adj2"/>
            </a:avLst>
          </a:prstGeom>
          <a:solidFill>
            <a:srgbClr val="68A2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 name="Google Shape;191;p21"/>
          <p:cNvSpPr txBox="1"/>
          <p:nvPr/>
        </p:nvSpPr>
        <p:spPr>
          <a:xfrm>
            <a:off x="360000" y="253275"/>
            <a:ext cx="41358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83443"/>
                </a:solidFill>
                <a:latin typeface="Rubik SemiBold"/>
                <a:ea typeface="Rubik SemiBold"/>
                <a:cs typeface="Rubik SemiBold"/>
                <a:sym typeface="Rubik SemiBold"/>
              </a:rPr>
              <a:t>Solution</a:t>
            </a:r>
            <a:endParaRPr sz="3100">
              <a:solidFill>
                <a:srgbClr val="283443"/>
              </a:solidFill>
              <a:latin typeface="Rubik SemiBold"/>
              <a:ea typeface="Rubik SemiBold"/>
              <a:cs typeface="Rubik SemiBold"/>
              <a:sym typeface="Rubik SemiBold"/>
            </a:endParaRPr>
          </a:p>
        </p:txBody>
      </p:sp>
      <p:sp>
        <p:nvSpPr>
          <p:cNvPr id="192" name="Google Shape;192;p21"/>
          <p:cNvSpPr txBox="1"/>
          <p:nvPr/>
        </p:nvSpPr>
        <p:spPr>
          <a:xfrm>
            <a:off x="773975" y="1279400"/>
            <a:ext cx="3771300" cy="2946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Use this slide to present your solution to the problem. Highlight how your product or service addresses the pain points described earlier. Showcasing the unique benefits or features that make your solution stand out.</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Benefits or features: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 1st Key Feature</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 2nd Key Feature</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 3rd Key Feature</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lang="uk" sz="1200">
                <a:solidFill>
                  <a:srgbClr val="161617"/>
                </a:solidFill>
                <a:latin typeface="DM Sans"/>
                <a:ea typeface="DM Sans"/>
                <a:cs typeface="DM Sans"/>
                <a:sym typeface="DM Sans"/>
              </a:rPr>
              <a:t>Visual aids or a simple diagram can help </a:t>
            </a:r>
            <a:endParaRPr sz="1200">
              <a:solidFill>
                <a:srgbClr val="161617"/>
              </a:solidFill>
              <a:latin typeface="DM Sans"/>
              <a:ea typeface="DM Sans"/>
              <a:cs typeface="DM Sans"/>
              <a:sym typeface="DM Sans"/>
            </a:endParaRPr>
          </a:p>
          <a:p>
            <a:pPr indent="0" lvl="0" marL="0" rtl="0" algn="l">
              <a:lnSpc>
                <a:spcPct val="115000"/>
              </a:lnSpc>
              <a:spcBef>
                <a:spcPts val="0"/>
              </a:spcBef>
              <a:spcAft>
                <a:spcPts val="0"/>
              </a:spcAft>
              <a:buNone/>
            </a:pPr>
            <a:r>
              <a:rPr lang="uk" sz="1200">
                <a:solidFill>
                  <a:srgbClr val="161617"/>
                </a:solidFill>
                <a:latin typeface="DM Sans"/>
                <a:ea typeface="DM Sans"/>
                <a:cs typeface="DM Sans"/>
                <a:sym typeface="DM Sans"/>
              </a:rPr>
              <a:t>illustrate your solution effectively.</a:t>
            </a:r>
            <a:endParaRPr sz="1200">
              <a:solidFill>
                <a:srgbClr val="161617"/>
              </a:solidFill>
              <a:latin typeface="DM Sans"/>
              <a:ea typeface="DM Sans"/>
              <a:cs typeface="DM Sans"/>
              <a:sym typeface="DM Sans"/>
            </a:endParaRPr>
          </a:p>
        </p:txBody>
      </p:sp>
      <p:pic>
        <p:nvPicPr>
          <p:cNvPr id="193" name="Google Shape;193;p21"/>
          <p:cNvPicPr preferRelativeResize="0"/>
          <p:nvPr/>
        </p:nvPicPr>
        <p:blipFill rotWithShape="1">
          <a:blip r:embed="rId3">
            <a:alphaModFix/>
          </a:blip>
          <a:srcRect b="0" l="11971" r="0" t="0"/>
          <a:stretch/>
        </p:blipFill>
        <p:spPr>
          <a:xfrm>
            <a:off x="5699500" y="1279400"/>
            <a:ext cx="3084300" cy="3504000"/>
          </a:xfrm>
          <a:prstGeom prst="roundRect">
            <a:avLst>
              <a:gd fmla="val 16667" name="adj"/>
            </a:avLst>
          </a:prstGeom>
          <a:noFill/>
          <a:ln>
            <a:noFill/>
          </a:ln>
        </p:spPr>
      </p:pic>
      <p:sp>
        <p:nvSpPr>
          <p:cNvPr id="194" name="Google Shape;194;p21"/>
          <p:cNvSpPr/>
          <p:nvPr/>
        </p:nvSpPr>
        <p:spPr>
          <a:xfrm rot="-5400000">
            <a:off x="7590450" y="3549300"/>
            <a:ext cx="715800" cy="2468400"/>
          </a:xfrm>
          <a:prstGeom prst="round2SameRect">
            <a:avLst>
              <a:gd fmla="val 50000" name="adj1"/>
              <a:gd fmla="val 0" name="adj2"/>
            </a:avLst>
          </a:prstGeom>
          <a:noFill/>
          <a:ln cap="flat" cmpd="sng" w="1905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