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692000" cx="7560000"/>
  <p:notesSz cx="6858000" cy="9144000"/>
  <p:embeddedFontLst>
    <p:embeddedFont>
      <p:font typeface="Lato"/>
      <p:regular r:id="rId7"/>
      <p:bold r:id="rId8"/>
      <p:italic r:id="rId9"/>
      <p:boldItalic r:id="rId10"/>
    </p:embeddedFont>
    <p:embeddedFont>
      <p:font typeface="Lato Black"/>
      <p:bold r:id="rId11"/>
      <p:boldItalic r:id="rId12"/>
    </p:embeddedFont>
    <p:embeddedFont>
      <p:font typeface="Archivo Black"/>
      <p:regular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368">
          <p15:clr>
            <a:srgbClr val="A4A3A4"/>
          </p15:clr>
        </p15:guide>
        <p15:guide id="2" pos="2721">
          <p15:clr>
            <a:srgbClr val="A4A3A4"/>
          </p15:clr>
        </p15:guide>
        <p15:guide id="3" pos="283">
          <p15:clr>
            <a:srgbClr val="9AA0A6"/>
          </p15:clr>
        </p15:guide>
        <p15:guide id="4" pos="2925">
          <p15:clr>
            <a:srgbClr val="9AA0A6"/>
          </p15:clr>
        </p15:guide>
        <p15:guide id="5" pos="4557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368" orient="horz"/>
        <p:guide pos="2721"/>
        <p:guide pos="283"/>
        <p:guide pos="2925"/>
        <p:guide pos="4557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LatoBlack-bold.fntdata"/><Relationship Id="rId10" Type="http://schemas.openxmlformats.org/officeDocument/2006/relationships/font" Target="fonts/Lato-boldItalic.fntdata"/><Relationship Id="rId13" Type="http://schemas.openxmlformats.org/officeDocument/2006/relationships/font" Target="fonts/ArchivoBlack-regular.fntdata"/><Relationship Id="rId12" Type="http://schemas.openxmlformats.org/officeDocument/2006/relationships/font" Target="fonts/LatoBlack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La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Lato-regular.fntdata"/><Relationship Id="rId8" Type="http://schemas.openxmlformats.org/officeDocument/2006/relationships/font" Target="fonts/Lato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4320000" y="0"/>
            <a:ext cx="3240000" cy="10692300"/>
          </a:xfrm>
          <a:prstGeom prst="rect">
            <a:avLst/>
          </a:prstGeom>
          <a:solidFill>
            <a:srgbClr val="10101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3">
            <a:alphaModFix/>
          </a:blip>
          <a:srcRect b="0" l="19884" r="13767" t="0"/>
          <a:stretch/>
        </p:blipFill>
        <p:spPr>
          <a:xfrm>
            <a:off x="4319875" y="2344950"/>
            <a:ext cx="3240000" cy="7008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88525" y="-4750"/>
            <a:ext cx="1456500" cy="136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 rotWithShape="1">
          <a:blip r:embed="rId5">
            <a:alphaModFix/>
          </a:blip>
          <a:srcRect b="23255" l="22670" r="26724" t="4138"/>
          <a:stretch/>
        </p:blipFill>
        <p:spPr>
          <a:xfrm>
            <a:off x="4643450" y="212350"/>
            <a:ext cx="1767000" cy="1693200"/>
          </a:xfrm>
          <a:prstGeom prst="roundRect">
            <a:avLst>
              <a:gd fmla="val 9209" name="adj"/>
            </a:avLst>
          </a:prstGeom>
          <a:noFill/>
          <a:ln>
            <a:noFill/>
          </a:ln>
        </p:spPr>
      </p:pic>
      <p:grpSp>
        <p:nvGrpSpPr>
          <p:cNvPr id="58" name="Google Shape;58;p13"/>
          <p:cNvGrpSpPr/>
          <p:nvPr/>
        </p:nvGrpSpPr>
        <p:grpSpPr>
          <a:xfrm>
            <a:off x="0" y="2138363"/>
            <a:ext cx="7560000" cy="30900"/>
            <a:chOff x="0" y="2143125"/>
            <a:chExt cx="7560000" cy="30900"/>
          </a:xfrm>
        </p:grpSpPr>
        <p:sp>
          <p:nvSpPr>
            <p:cNvPr id="59" name="Google Shape;59;p13"/>
            <p:cNvSpPr/>
            <p:nvPr/>
          </p:nvSpPr>
          <p:spPr>
            <a:xfrm>
              <a:off x="0" y="2143125"/>
              <a:ext cx="4320000" cy="30900"/>
            </a:xfrm>
            <a:prstGeom prst="rect">
              <a:avLst/>
            </a:prstGeom>
            <a:solidFill>
              <a:srgbClr val="E6E7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13"/>
            <p:cNvSpPr/>
            <p:nvPr/>
          </p:nvSpPr>
          <p:spPr>
            <a:xfrm>
              <a:off x="4320000" y="2143125"/>
              <a:ext cx="3240000" cy="30900"/>
            </a:xfrm>
            <a:prstGeom prst="rect">
              <a:avLst/>
            </a:prstGeom>
            <a:gradFill>
              <a:gsLst>
                <a:gs pos="0">
                  <a:srgbClr val="0974BB"/>
                </a:gs>
                <a:gs pos="30000">
                  <a:srgbClr val="B89AA3"/>
                </a:gs>
                <a:gs pos="50000">
                  <a:srgbClr val="F0B71C"/>
                </a:gs>
                <a:gs pos="80000">
                  <a:srgbClr val="7BAD96"/>
                </a:gs>
                <a:gs pos="100000">
                  <a:srgbClr val="29A9BD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1" name="Google Shape;61;p13"/>
          <p:cNvGrpSpPr/>
          <p:nvPr/>
        </p:nvGrpSpPr>
        <p:grpSpPr>
          <a:xfrm>
            <a:off x="0" y="7038975"/>
            <a:ext cx="7560000" cy="30900"/>
            <a:chOff x="0" y="2143125"/>
            <a:chExt cx="7560000" cy="30900"/>
          </a:xfrm>
        </p:grpSpPr>
        <p:sp>
          <p:nvSpPr>
            <p:cNvPr id="62" name="Google Shape;62;p13"/>
            <p:cNvSpPr/>
            <p:nvPr/>
          </p:nvSpPr>
          <p:spPr>
            <a:xfrm>
              <a:off x="0" y="2143125"/>
              <a:ext cx="4320000" cy="30900"/>
            </a:xfrm>
            <a:prstGeom prst="rect">
              <a:avLst/>
            </a:prstGeom>
            <a:solidFill>
              <a:srgbClr val="E6E7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13"/>
            <p:cNvSpPr/>
            <p:nvPr/>
          </p:nvSpPr>
          <p:spPr>
            <a:xfrm>
              <a:off x="4320000" y="2143125"/>
              <a:ext cx="3240000" cy="30900"/>
            </a:xfrm>
            <a:prstGeom prst="rect">
              <a:avLst/>
            </a:prstGeom>
            <a:gradFill>
              <a:gsLst>
                <a:gs pos="0">
                  <a:srgbClr val="0974BB"/>
                </a:gs>
                <a:gs pos="30000">
                  <a:srgbClr val="B89AA3"/>
                </a:gs>
                <a:gs pos="50000">
                  <a:srgbClr val="F0B71C"/>
                </a:gs>
                <a:gs pos="80000">
                  <a:srgbClr val="7BAD96"/>
                </a:gs>
                <a:gs pos="100000">
                  <a:srgbClr val="29A9BD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4" name="Google Shape;64;p13"/>
          <p:cNvGrpSpPr/>
          <p:nvPr/>
        </p:nvGrpSpPr>
        <p:grpSpPr>
          <a:xfrm>
            <a:off x="450000" y="389050"/>
            <a:ext cx="3588600" cy="1554600"/>
            <a:chOff x="450000" y="389050"/>
            <a:chExt cx="3588600" cy="1554600"/>
          </a:xfrm>
        </p:grpSpPr>
        <p:sp>
          <p:nvSpPr>
            <p:cNvPr id="65" name="Google Shape;65;p13"/>
            <p:cNvSpPr txBox="1"/>
            <p:nvPr/>
          </p:nvSpPr>
          <p:spPr>
            <a:xfrm>
              <a:off x="450000" y="389050"/>
              <a:ext cx="3588600" cy="1274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ru" sz="4600">
                  <a:solidFill>
                    <a:srgbClr val="101010"/>
                  </a:solidFill>
                  <a:latin typeface="Archivo Black"/>
                  <a:ea typeface="Archivo Black"/>
                  <a:cs typeface="Archivo Black"/>
                  <a:sym typeface="Archivo Black"/>
                </a:rPr>
                <a:t>Anthony</a:t>
              </a:r>
              <a:endParaRPr sz="4600">
                <a:solidFill>
                  <a:srgbClr val="101010"/>
                </a:solidFill>
                <a:latin typeface="Archivo Black"/>
                <a:ea typeface="Archivo Black"/>
                <a:cs typeface="Archivo Black"/>
                <a:sym typeface="Archivo Black"/>
              </a:endParaRPr>
            </a:p>
            <a:p>
              <a:pPr indent="0" lvl="0" marL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4600">
                  <a:solidFill>
                    <a:srgbClr val="101010"/>
                  </a:solidFill>
                  <a:latin typeface="Archivo Black"/>
                  <a:ea typeface="Archivo Black"/>
                  <a:cs typeface="Archivo Black"/>
                  <a:sym typeface="Archivo Black"/>
                </a:rPr>
                <a:t>Farekson</a:t>
              </a:r>
              <a:endParaRPr sz="4600">
                <a:solidFill>
                  <a:srgbClr val="101010"/>
                </a:solidFill>
                <a:latin typeface="Archivo Black"/>
                <a:ea typeface="Archivo Black"/>
                <a:cs typeface="Archivo Black"/>
                <a:sym typeface="Archivo Black"/>
              </a:endParaRPr>
            </a:p>
          </p:txBody>
        </p:sp>
        <p:sp>
          <p:nvSpPr>
            <p:cNvPr id="66" name="Google Shape;66;p13"/>
            <p:cNvSpPr txBox="1"/>
            <p:nvPr/>
          </p:nvSpPr>
          <p:spPr>
            <a:xfrm>
              <a:off x="450000" y="1749850"/>
              <a:ext cx="3588600" cy="19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solidFill>
                    <a:srgbClr val="101010"/>
                  </a:solidFill>
                  <a:latin typeface="Archivo Black"/>
                  <a:ea typeface="Archivo Black"/>
                  <a:cs typeface="Archivo Black"/>
                  <a:sym typeface="Archivo Black"/>
                </a:rPr>
                <a:t>SPECIAL EDUCATION TEACHER</a:t>
              </a:r>
              <a:endParaRPr>
                <a:solidFill>
                  <a:srgbClr val="101010"/>
                </a:solidFill>
                <a:latin typeface="Archivo Black"/>
                <a:ea typeface="Archivo Black"/>
                <a:cs typeface="Archivo Black"/>
                <a:sym typeface="Archivo Black"/>
              </a:endParaRPr>
            </a:p>
          </p:txBody>
        </p:sp>
      </p:grpSp>
      <p:sp>
        <p:nvSpPr>
          <p:cNvPr id="67" name="Google Shape;67;p13"/>
          <p:cNvSpPr txBox="1"/>
          <p:nvPr/>
        </p:nvSpPr>
        <p:spPr>
          <a:xfrm>
            <a:off x="447675" y="2295525"/>
            <a:ext cx="3524400" cy="9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latin typeface="Lato"/>
                <a:ea typeface="Lato"/>
                <a:cs typeface="Lato"/>
                <a:sym typeface="Lato"/>
              </a:rPr>
              <a:t>Dedicated and compassionate educator with over 10 years of experience working in both a kindergarten and school setting. Strong communication and organizational skills, with a passion for creating a positive and supportive learning environment for students.</a:t>
            </a:r>
            <a:endParaRPr sz="1100"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68" name="Google Shape;68;p13"/>
          <p:cNvGrpSpPr/>
          <p:nvPr/>
        </p:nvGrpSpPr>
        <p:grpSpPr>
          <a:xfrm>
            <a:off x="0" y="3429000"/>
            <a:ext cx="7560000" cy="30900"/>
            <a:chOff x="0" y="2143125"/>
            <a:chExt cx="7560000" cy="30900"/>
          </a:xfrm>
        </p:grpSpPr>
        <p:sp>
          <p:nvSpPr>
            <p:cNvPr id="69" name="Google Shape;69;p13"/>
            <p:cNvSpPr/>
            <p:nvPr/>
          </p:nvSpPr>
          <p:spPr>
            <a:xfrm>
              <a:off x="0" y="2143125"/>
              <a:ext cx="4320000" cy="30900"/>
            </a:xfrm>
            <a:prstGeom prst="rect">
              <a:avLst/>
            </a:prstGeom>
            <a:solidFill>
              <a:srgbClr val="E6E7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13"/>
            <p:cNvSpPr/>
            <p:nvPr/>
          </p:nvSpPr>
          <p:spPr>
            <a:xfrm flipH="1">
              <a:off x="4320000" y="2143125"/>
              <a:ext cx="3240000" cy="30900"/>
            </a:xfrm>
            <a:prstGeom prst="rect">
              <a:avLst/>
            </a:prstGeom>
            <a:gradFill>
              <a:gsLst>
                <a:gs pos="0">
                  <a:srgbClr val="0974BB"/>
                </a:gs>
                <a:gs pos="30000">
                  <a:srgbClr val="B89AA3"/>
                </a:gs>
                <a:gs pos="50000">
                  <a:srgbClr val="F0B71C"/>
                </a:gs>
                <a:gs pos="80000">
                  <a:srgbClr val="7BAD96"/>
                </a:gs>
                <a:gs pos="100000">
                  <a:srgbClr val="29A9BD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" name="Google Shape;71;p13"/>
          <p:cNvGrpSpPr/>
          <p:nvPr/>
        </p:nvGrpSpPr>
        <p:grpSpPr>
          <a:xfrm>
            <a:off x="4643450" y="2295525"/>
            <a:ext cx="2743200" cy="952513"/>
            <a:chOff x="4643450" y="2295525"/>
            <a:chExt cx="2743200" cy="952513"/>
          </a:xfrm>
        </p:grpSpPr>
        <p:sp>
          <p:nvSpPr>
            <p:cNvPr id="72" name="Google Shape;72;p13"/>
            <p:cNvSpPr txBox="1"/>
            <p:nvPr/>
          </p:nvSpPr>
          <p:spPr>
            <a:xfrm>
              <a:off x="4643450" y="2295525"/>
              <a:ext cx="27432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600">
                  <a:solidFill>
                    <a:schemeClr val="lt1"/>
                  </a:solidFill>
                  <a:latin typeface="Archivo Black"/>
                  <a:ea typeface="Archivo Black"/>
                  <a:cs typeface="Archivo Black"/>
                  <a:sym typeface="Archivo Black"/>
                </a:rPr>
                <a:t>Contact Information:</a:t>
              </a:r>
              <a:endParaRPr sz="1600">
                <a:solidFill>
                  <a:schemeClr val="lt1"/>
                </a:solidFill>
                <a:latin typeface="Archivo Black"/>
                <a:ea typeface="Archivo Black"/>
                <a:cs typeface="Archivo Black"/>
                <a:sym typeface="Archivo Black"/>
              </a:endParaRPr>
            </a:p>
          </p:txBody>
        </p:sp>
        <p:sp>
          <p:nvSpPr>
            <p:cNvPr id="73" name="Google Shape;73;p13"/>
            <p:cNvSpPr txBox="1"/>
            <p:nvPr/>
          </p:nvSpPr>
          <p:spPr>
            <a:xfrm>
              <a:off x="4643450" y="2638438"/>
              <a:ext cx="2743200" cy="60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ru" sz="1200">
                  <a:solidFill>
                    <a:schemeClr val="lt1"/>
                  </a:solidFill>
                  <a:latin typeface="Lato Black"/>
                  <a:ea typeface="Lato Black"/>
                  <a:cs typeface="Lato Black"/>
                  <a:sym typeface="Lato Black"/>
                </a:rPr>
                <a:t>Phone: 555-555-5555</a:t>
              </a:r>
              <a:endParaRPr sz="12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ru" sz="1200">
                  <a:solidFill>
                    <a:schemeClr val="lt1"/>
                  </a:solidFill>
                  <a:latin typeface="Lato Black"/>
                  <a:ea typeface="Lato Black"/>
                  <a:cs typeface="Lato Black"/>
                  <a:sym typeface="Lato Black"/>
                </a:rPr>
                <a:t>Email: anthony.farekson@email.com</a:t>
              </a:r>
              <a:endParaRPr sz="12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chemeClr val="lt1"/>
                  </a:solidFill>
                  <a:latin typeface="Lato Black"/>
                  <a:ea typeface="Lato Black"/>
                  <a:cs typeface="Lato Black"/>
                  <a:sym typeface="Lato Black"/>
                </a:rPr>
                <a:t>Location: UK</a:t>
              </a:r>
              <a:endParaRPr sz="12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endParaRPr>
            </a:p>
          </p:txBody>
        </p:sp>
      </p:grpSp>
      <p:grpSp>
        <p:nvGrpSpPr>
          <p:cNvPr id="74" name="Google Shape;74;p13"/>
          <p:cNvGrpSpPr/>
          <p:nvPr/>
        </p:nvGrpSpPr>
        <p:grpSpPr>
          <a:xfrm>
            <a:off x="4643450" y="3640850"/>
            <a:ext cx="2743200" cy="2681713"/>
            <a:chOff x="4643450" y="3640850"/>
            <a:chExt cx="2743200" cy="2681713"/>
          </a:xfrm>
        </p:grpSpPr>
        <p:sp>
          <p:nvSpPr>
            <p:cNvPr id="75" name="Google Shape;75;p13"/>
            <p:cNvSpPr txBox="1"/>
            <p:nvPr/>
          </p:nvSpPr>
          <p:spPr>
            <a:xfrm>
              <a:off x="4643450" y="3640850"/>
              <a:ext cx="27432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600">
                  <a:solidFill>
                    <a:schemeClr val="lt1"/>
                  </a:solidFill>
                  <a:latin typeface="Archivo Black"/>
                  <a:ea typeface="Archivo Black"/>
                  <a:cs typeface="Archivo Black"/>
                  <a:sym typeface="Archivo Black"/>
                </a:rPr>
                <a:t>Skills:</a:t>
              </a:r>
              <a:endParaRPr sz="1600">
                <a:solidFill>
                  <a:schemeClr val="lt1"/>
                </a:solidFill>
                <a:latin typeface="Archivo Black"/>
                <a:ea typeface="Archivo Black"/>
                <a:cs typeface="Archivo Black"/>
                <a:sym typeface="Archivo Black"/>
              </a:endParaRPr>
            </a:p>
          </p:txBody>
        </p:sp>
        <p:sp>
          <p:nvSpPr>
            <p:cNvPr id="76" name="Google Shape;76;p13"/>
            <p:cNvSpPr txBox="1"/>
            <p:nvPr/>
          </p:nvSpPr>
          <p:spPr>
            <a:xfrm>
              <a:off x="4643450" y="4059963"/>
              <a:ext cx="2743200" cy="226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chemeClr val="lt1"/>
                  </a:solidFill>
                  <a:latin typeface="Lato Black"/>
                  <a:ea typeface="Lato Black"/>
                  <a:cs typeface="Lato Black"/>
                  <a:sym typeface="Lato Black"/>
                </a:rPr>
                <a:t>• Education and instruction</a:t>
              </a:r>
              <a:endParaRPr sz="12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endParaRPr>
            </a:p>
            <a:p>
              <a:pPr indent="0" lvl="0" marL="0" rtl="0" algn="l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chemeClr val="lt1"/>
                  </a:solidFill>
                  <a:latin typeface="Lato Black"/>
                  <a:ea typeface="Lato Black"/>
                  <a:cs typeface="Lato Black"/>
                  <a:sym typeface="Lato Black"/>
                </a:rPr>
                <a:t>• Classroom management</a:t>
              </a:r>
              <a:endParaRPr sz="12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endParaRPr>
            </a:p>
            <a:p>
              <a:pPr indent="0" lvl="0" marL="0" rtl="0" algn="l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chemeClr val="lt1"/>
                  </a:solidFill>
                  <a:latin typeface="Lato Black"/>
                  <a:ea typeface="Lato Black"/>
                  <a:cs typeface="Lato Black"/>
                  <a:sym typeface="Lato Black"/>
                </a:rPr>
                <a:t>• Student assessment and evaluation</a:t>
              </a:r>
              <a:endParaRPr sz="12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endParaRPr>
            </a:p>
            <a:p>
              <a:pPr indent="0" lvl="0" marL="0" rtl="0" algn="l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chemeClr val="lt1"/>
                  </a:solidFill>
                  <a:latin typeface="Lato Black"/>
                  <a:ea typeface="Lato Black"/>
                  <a:cs typeface="Lato Black"/>
                  <a:sym typeface="Lato Black"/>
                </a:rPr>
                <a:t>• Curriculum development</a:t>
              </a:r>
              <a:endParaRPr sz="12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endParaRPr>
            </a:p>
            <a:p>
              <a:pPr indent="0" lvl="0" marL="0" rtl="0" algn="l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chemeClr val="lt1"/>
                  </a:solidFill>
                  <a:latin typeface="Lato Black"/>
                  <a:ea typeface="Lato Black"/>
                  <a:cs typeface="Lato Black"/>
                  <a:sym typeface="Lato Black"/>
                </a:rPr>
                <a:t>• Communication and interpersonal skills</a:t>
              </a:r>
              <a:endParaRPr sz="12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endParaRPr>
            </a:p>
            <a:p>
              <a:pPr indent="0" lvl="0" marL="0" rtl="0" algn="l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chemeClr val="lt1"/>
                  </a:solidFill>
                  <a:latin typeface="Lato Black"/>
                  <a:ea typeface="Lato Black"/>
                  <a:cs typeface="Lato Black"/>
                  <a:sym typeface="Lato Black"/>
                </a:rPr>
                <a:t>• Microsoft Office and Google </a:t>
              </a:r>
              <a:endParaRPr sz="12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endParaRPr>
            </a:p>
            <a:p>
              <a:pPr indent="0" lvl="0" marL="0" rtl="0" algn="l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chemeClr val="lt1"/>
                  </a:solidFill>
                  <a:latin typeface="Lato Black"/>
                  <a:ea typeface="Lato Black"/>
                  <a:cs typeface="Lato Black"/>
                  <a:sym typeface="Lato Black"/>
                </a:rPr>
                <a:t>Workspace</a:t>
              </a:r>
              <a:endParaRPr sz="12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endParaRPr>
            </a:p>
            <a:p>
              <a:pPr indent="0" lvl="0" marL="0" rtl="0" algn="l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chemeClr val="lt1"/>
                  </a:solidFill>
                  <a:latin typeface="Lato Black"/>
                  <a:ea typeface="Lato Black"/>
                  <a:cs typeface="Lato Black"/>
                  <a:sym typeface="Lato Black"/>
                </a:rPr>
                <a:t>• Problem solving</a:t>
              </a:r>
              <a:endParaRPr sz="12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endParaRPr>
            </a:p>
            <a:p>
              <a:pPr indent="0" lvl="0" marL="0" rtl="0" algn="l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chemeClr val="lt1"/>
                  </a:solidFill>
                  <a:latin typeface="Lato Black"/>
                  <a:ea typeface="Lato Black"/>
                  <a:cs typeface="Lato Black"/>
                  <a:sym typeface="Lato Black"/>
                </a:rPr>
                <a:t>• Storytelling voices</a:t>
              </a:r>
              <a:endParaRPr sz="12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endParaRPr>
            </a:p>
          </p:txBody>
        </p:sp>
      </p:grpSp>
      <p:grpSp>
        <p:nvGrpSpPr>
          <p:cNvPr id="77" name="Google Shape;77;p13"/>
          <p:cNvGrpSpPr/>
          <p:nvPr/>
        </p:nvGrpSpPr>
        <p:grpSpPr>
          <a:xfrm>
            <a:off x="4643450" y="7246063"/>
            <a:ext cx="2743200" cy="1527313"/>
            <a:chOff x="4643450" y="3640850"/>
            <a:chExt cx="2743200" cy="1527313"/>
          </a:xfrm>
        </p:grpSpPr>
        <p:sp>
          <p:nvSpPr>
            <p:cNvPr id="78" name="Google Shape;78;p13"/>
            <p:cNvSpPr txBox="1"/>
            <p:nvPr/>
          </p:nvSpPr>
          <p:spPr>
            <a:xfrm>
              <a:off x="4643450" y="3640850"/>
              <a:ext cx="27432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600">
                  <a:solidFill>
                    <a:schemeClr val="lt1"/>
                  </a:solidFill>
                  <a:latin typeface="Archivo Black"/>
                  <a:ea typeface="Archivo Black"/>
                  <a:cs typeface="Archivo Black"/>
                  <a:sym typeface="Archivo Black"/>
                </a:rPr>
                <a:t>Interests</a:t>
              </a:r>
              <a:endParaRPr sz="1600">
                <a:solidFill>
                  <a:schemeClr val="lt1"/>
                </a:solidFill>
                <a:latin typeface="Archivo Black"/>
                <a:ea typeface="Archivo Black"/>
                <a:cs typeface="Archivo Black"/>
                <a:sym typeface="Archivo Black"/>
              </a:endParaRPr>
            </a:p>
          </p:txBody>
        </p:sp>
        <p:sp>
          <p:nvSpPr>
            <p:cNvPr id="79" name="Google Shape;79;p13"/>
            <p:cNvSpPr txBox="1"/>
            <p:nvPr/>
          </p:nvSpPr>
          <p:spPr>
            <a:xfrm>
              <a:off x="4643450" y="4059963"/>
              <a:ext cx="2743200" cy="110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chemeClr val="lt1"/>
                  </a:solidFill>
                  <a:latin typeface="Lato Black"/>
                  <a:ea typeface="Lato Black"/>
                  <a:cs typeface="Lato Black"/>
                  <a:sym typeface="Lato Black"/>
                </a:rPr>
                <a:t>• Running</a:t>
              </a:r>
              <a:endParaRPr sz="12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endParaRPr>
            </a:p>
            <a:p>
              <a:pPr indent="0" lvl="0" marL="0" rtl="0" algn="l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chemeClr val="lt1"/>
                  </a:solidFill>
                  <a:latin typeface="Lato Black"/>
                  <a:ea typeface="Lato Black"/>
                  <a:cs typeface="Lato Black"/>
                  <a:sym typeface="Lato Black"/>
                </a:rPr>
                <a:t>• Socialising</a:t>
              </a:r>
              <a:endParaRPr sz="12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endParaRPr>
            </a:p>
            <a:p>
              <a:pPr indent="0" lvl="0" marL="0" rtl="0" algn="l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chemeClr val="lt1"/>
                  </a:solidFill>
                  <a:latin typeface="Lato Black"/>
                  <a:ea typeface="Lato Black"/>
                  <a:cs typeface="Lato Black"/>
                  <a:sym typeface="Lato Black"/>
                </a:rPr>
                <a:t>• Travelling</a:t>
              </a:r>
              <a:endParaRPr sz="12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endParaRPr>
            </a:p>
            <a:p>
              <a:pPr indent="0" lvl="0" marL="0" rtl="0" algn="l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chemeClr val="lt1"/>
                  </a:solidFill>
                  <a:latin typeface="Lato Black"/>
                  <a:ea typeface="Lato Black"/>
                  <a:cs typeface="Lato Black"/>
                  <a:sym typeface="Lato Black"/>
                </a:rPr>
                <a:t>• Hiking</a:t>
              </a:r>
              <a:endParaRPr sz="12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endParaRPr>
            </a:p>
            <a:p>
              <a:pPr indent="0" lvl="0" marL="0" rtl="0" algn="l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chemeClr val="lt1"/>
                  </a:solidFill>
                  <a:latin typeface="Lato Black"/>
                  <a:ea typeface="Lato Black"/>
                  <a:cs typeface="Lato Black"/>
                  <a:sym typeface="Lato Black"/>
                </a:rPr>
                <a:t>• Baking</a:t>
              </a:r>
              <a:endParaRPr sz="12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endParaRPr>
            </a:p>
          </p:txBody>
        </p:sp>
      </p:grpSp>
      <p:grpSp>
        <p:nvGrpSpPr>
          <p:cNvPr id="80" name="Google Shape;80;p13"/>
          <p:cNvGrpSpPr/>
          <p:nvPr/>
        </p:nvGrpSpPr>
        <p:grpSpPr>
          <a:xfrm>
            <a:off x="4643450" y="9555875"/>
            <a:ext cx="2743200" cy="731263"/>
            <a:chOff x="4643450" y="3640850"/>
            <a:chExt cx="2743200" cy="731263"/>
          </a:xfrm>
        </p:grpSpPr>
        <p:sp>
          <p:nvSpPr>
            <p:cNvPr id="81" name="Google Shape;81;p13"/>
            <p:cNvSpPr txBox="1"/>
            <p:nvPr/>
          </p:nvSpPr>
          <p:spPr>
            <a:xfrm>
              <a:off x="4643450" y="3640850"/>
              <a:ext cx="27432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600">
                  <a:solidFill>
                    <a:schemeClr val="lt1"/>
                  </a:solidFill>
                  <a:latin typeface="Archivo Black"/>
                  <a:ea typeface="Archivo Black"/>
                  <a:cs typeface="Archivo Black"/>
                  <a:sym typeface="Archivo Black"/>
                </a:rPr>
                <a:t>Referees</a:t>
              </a:r>
              <a:endParaRPr sz="1600">
                <a:solidFill>
                  <a:schemeClr val="lt1"/>
                </a:solidFill>
                <a:latin typeface="Archivo Black"/>
                <a:ea typeface="Archivo Black"/>
                <a:cs typeface="Archivo Black"/>
                <a:sym typeface="Archivo Black"/>
              </a:endParaRPr>
            </a:p>
          </p:txBody>
        </p:sp>
        <p:sp>
          <p:nvSpPr>
            <p:cNvPr id="82" name="Google Shape;82;p13"/>
            <p:cNvSpPr txBox="1"/>
            <p:nvPr/>
          </p:nvSpPr>
          <p:spPr>
            <a:xfrm>
              <a:off x="4643450" y="4002813"/>
              <a:ext cx="27432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chemeClr val="lt1"/>
                  </a:solidFill>
                  <a:latin typeface="Lato Black"/>
                  <a:ea typeface="Lato Black"/>
                  <a:cs typeface="Lato Black"/>
                  <a:sym typeface="Lato Black"/>
                </a:rPr>
                <a:t>Bell Raynor, Donec hendrerit </a:t>
              </a:r>
              <a:endParaRPr sz="12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endParaRPr>
            </a:p>
            <a:p>
              <a:pPr indent="0" lvl="0" marL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chemeClr val="lt1"/>
                  </a:solidFill>
                  <a:latin typeface="Lato Black"/>
                  <a:ea typeface="Lato Black"/>
                  <a:cs typeface="Lato Black"/>
                  <a:sym typeface="Lato Black"/>
                </a:rPr>
                <a:t>Phone: 555-555-5555</a:t>
              </a:r>
              <a:endParaRPr sz="12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endParaRPr>
            </a:p>
          </p:txBody>
        </p:sp>
      </p:grpSp>
      <p:grpSp>
        <p:nvGrpSpPr>
          <p:cNvPr id="83" name="Google Shape;83;p13"/>
          <p:cNvGrpSpPr/>
          <p:nvPr/>
        </p:nvGrpSpPr>
        <p:grpSpPr>
          <a:xfrm>
            <a:off x="447675" y="3645075"/>
            <a:ext cx="3800400" cy="1541288"/>
            <a:chOff x="447675" y="3645075"/>
            <a:chExt cx="3800400" cy="1541288"/>
          </a:xfrm>
        </p:grpSpPr>
        <p:sp>
          <p:nvSpPr>
            <p:cNvPr id="84" name="Google Shape;84;p13"/>
            <p:cNvSpPr txBox="1"/>
            <p:nvPr/>
          </p:nvSpPr>
          <p:spPr>
            <a:xfrm>
              <a:off x="447675" y="3645075"/>
              <a:ext cx="35244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600">
                  <a:latin typeface="Archivo Black"/>
                  <a:ea typeface="Archivo Black"/>
                  <a:cs typeface="Archivo Black"/>
                  <a:sym typeface="Archivo Black"/>
                </a:rPr>
                <a:t>Work Experience:</a:t>
              </a:r>
              <a:endParaRPr sz="1600">
                <a:latin typeface="Archivo Black"/>
                <a:ea typeface="Archivo Black"/>
                <a:cs typeface="Archivo Black"/>
                <a:sym typeface="Archivo Black"/>
              </a:endParaRPr>
            </a:p>
          </p:txBody>
        </p:sp>
        <p:sp>
          <p:nvSpPr>
            <p:cNvPr id="85" name="Google Shape;85;p13"/>
            <p:cNvSpPr txBox="1"/>
            <p:nvPr/>
          </p:nvSpPr>
          <p:spPr>
            <a:xfrm>
              <a:off x="447675" y="4054500"/>
              <a:ext cx="3524400" cy="38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ru" sz="1200">
                  <a:latin typeface="Lato Black"/>
                  <a:ea typeface="Lato Black"/>
                  <a:cs typeface="Lato Black"/>
                  <a:sym typeface="Lato Black"/>
                </a:rPr>
                <a:t>Kindergarten Teacher</a:t>
              </a:r>
              <a:endParaRPr sz="1200">
                <a:latin typeface="Lato Black"/>
                <a:ea typeface="Lato Black"/>
                <a:cs typeface="Lato Black"/>
                <a:sym typeface="Lato Black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100">
                  <a:latin typeface="Lato"/>
                  <a:ea typeface="Lato"/>
                  <a:cs typeface="Lato"/>
                  <a:sym typeface="Lato"/>
                </a:rPr>
                <a:t>XYZ School, September 2016 - Present</a:t>
              </a:r>
              <a:endParaRPr b="1" sz="110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86" name="Google Shape;86;p13"/>
            <p:cNvSpPr txBox="1"/>
            <p:nvPr/>
          </p:nvSpPr>
          <p:spPr>
            <a:xfrm>
              <a:off x="447675" y="4528463"/>
              <a:ext cx="3800400" cy="65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ru" sz="900">
                  <a:latin typeface="Lato"/>
                  <a:ea typeface="Lato"/>
                  <a:cs typeface="Lato"/>
                  <a:sym typeface="Lato"/>
                </a:rPr>
                <a:t>• Plan and implement lesson plans for a class of 20 students.</a:t>
              </a:r>
              <a:endParaRPr sz="900">
                <a:latin typeface="Lato"/>
                <a:ea typeface="Lato"/>
                <a:cs typeface="Lato"/>
                <a:sym typeface="Lato"/>
              </a:endParaRPr>
            </a:p>
            <a:p>
              <a:pPr indent="0" lvl="0" marL="0" rtl="0" algn="l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ru" sz="900">
                  <a:latin typeface="Lato"/>
                  <a:ea typeface="Lato"/>
                  <a:cs typeface="Lato"/>
                  <a:sym typeface="Lato"/>
                </a:rPr>
                <a:t>• Assess student progress and provide regular feedback to parents.</a:t>
              </a:r>
              <a:endParaRPr sz="900">
                <a:latin typeface="Lato"/>
                <a:ea typeface="Lato"/>
                <a:cs typeface="Lato"/>
                <a:sym typeface="Lato"/>
              </a:endParaRPr>
            </a:p>
            <a:p>
              <a:pPr indent="0" lvl="0" marL="0" rtl="0" algn="l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ru" sz="900">
                  <a:latin typeface="Lato"/>
                  <a:ea typeface="Lato"/>
                  <a:cs typeface="Lato"/>
                  <a:sym typeface="Lato"/>
                </a:rPr>
                <a:t>• Create a positive and inclusive classroom environment.</a:t>
              </a:r>
              <a:endParaRPr sz="900">
                <a:latin typeface="Lato"/>
                <a:ea typeface="Lato"/>
                <a:cs typeface="Lato"/>
                <a:sym typeface="Lato"/>
              </a:endParaRPr>
            </a:p>
            <a:p>
              <a:pPr indent="0" lvl="0" marL="0" rtl="0" algn="l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900">
                  <a:latin typeface="Lato"/>
                  <a:ea typeface="Lato"/>
                  <a:cs typeface="Lato"/>
                  <a:sym typeface="Lato"/>
                </a:rPr>
                <a:t>• Collaborate with colleagues to align curriculum with school-wide goals.</a:t>
              </a:r>
              <a:endParaRPr sz="900"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87" name="Google Shape;87;p13"/>
          <p:cNvSpPr txBox="1"/>
          <p:nvPr/>
        </p:nvSpPr>
        <p:spPr>
          <a:xfrm>
            <a:off x="447675" y="5307038"/>
            <a:ext cx="3524400" cy="3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latin typeface="Lato Black"/>
                <a:ea typeface="Lato Black"/>
                <a:cs typeface="Lato Black"/>
                <a:sym typeface="Lato Black"/>
              </a:rPr>
              <a:t>School Teacher</a:t>
            </a:r>
            <a:endParaRPr sz="1200">
              <a:latin typeface="Lato Black"/>
              <a:ea typeface="Lato Black"/>
              <a:cs typeface="Lato Black"/>
              <a:sym typeface="Lato Black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100">
                <a:latin typeface="Lato"/>
                <a:ea typeface="Lato"/>
                <a:cs typeface="Lato"/>
                <a:sym typeface="Lato"/>
              </a:rPr>
              <a:t>ABC School, September 2010 - August 2016</a:t>
            </a:r>
            <a:endParaRPr b="1" sz="11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8" name="Google Shape;88;p13"/>
          <p:cNvSpPr txBox="1"/>
          <p:nvPr/>
        </p:nvSpPr>
        <p:spPr>
          <a:xfrm>
            <a:off x="447675" y="5781000"/>
            <a:ext cx="3800400" cy="100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latin typeface="Lato"/>
                <a:ea typeface="Lato"/>
                <a:cs typeface="Lato"/>
                <a:sym typeface="Lato"/>
              </a:rPr>
              <a:t>• Taught a variety of subjects including math, science, and English to students in grades 4-6.</a:t>
            </a:r>
            <a:endParaRPr sz="9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latin typeface="Lato"/>
                <a:ea typeface="Lato"/>
                <a:cs typeface="Lato"/>
                <a:sym typeface="Lato"/>
              </a:rPr>
              <a:t>• Developed and implemented engaging lesson plans.</a:t>
            </a:r>
            <a:endParaRPr sz="9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latin typeface="Lato"/>
                <a:ea typeface="Lato"/>
                <a:cs typeface="Lato"/>
                <a:sym typeface="Lato"/>
              </a:rPr>
              <a:t>• Assessed student progress and provided regular feedback.</a:t>
            </a:r>
            <a:endParaRPr sz="9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latin typeface="Lato"/>
                <a:ea typeface="Lato"/>
                <a:cs typeface="Lato"/>
                <a:sym typeface="Lato"/>
              </a:rPr>
              <a:t>• Participated in professional development opportunities and contributed to school-wide initiatives.</a:t>
            </a:r>
            <a:endParaRPr sz="900"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89" name="Google Shape;89;p13"/>
          <p:cNvGrpSpPr/>
          <p:nvPr/>
        </p:nvGrpSpPr>
        <p:grpSpPr>
          <a:xfrm>
            <a:off x="447675" y="7235463"/>
            <a:ext cx="3800400" cy="989038"/>
            <a:chOff x="447675" y="3645075"/>
            <a:chExt cx="3800400" cy="989038"/>
          </a:xfrm>
        </p:grpSpPr>
        <p:sp>
          <p:nvSpPr>
            <p:cNvPr id="90" name="Google Shape;90;p13"/>
            <p:cNvSpPr txBox="1"/>
            <p:nvPr/>
          </p:nvSpPr>
          <p:spPr>
            <a:xfrm>
              <a:off x="447675" y="3645075"/>
              <a:ext cx="35244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600">
                  <a:latin typeface="Archivo Black"/>
                  <a:ea typeface="Archivo Black"/>
                  <a:cs typeface="Archivo Black"/>
                  <a:sym typeface="Archivo Black"/>
                </a:rPr>
                <a:t>Education:</a:t>
              </a:r>
              <a:endParaRPr sz="1600">
                <a:latin typeface="Archivo Black"/>
                <a:ea typeface="Archivo Black"/>
                <a:cs typeface="Archivo Black"/>
                <a:sym typeface="Archivo Black"/>
              </a:endParaRPr>
            </a:p>
          </p:txBody>
        </p:sp>
        <p:sp>
          <p:nvSpPr>
            <p:cNvPr id="91" name="Google Shape;91;p13"/>
            <p:cNvSpPr txBox="1"/>
            <p:nvPr/>
          </p:nvSpPr>
          <p:spPr>
            <a:xfrm>
              <a:off x="447675" y="4054500"/>
              <a:ext cx="35244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latin typeface="Lato Black"/>
                  <a:ea typeface="Lato Black"/>
                  <a:cs typeface="Lato Black"/>
                  <a:sym typeface="Lato Black"/>
                </a:rPr>
                <a:t>Bachelor of Education, University of Oxford (2010)</a:t>
              </a:r>
              <a:endParaRPr b="1" sz="110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92" name="Google Shape;92;p13"/>
            <p:cNvSpPr txBox="1"/>
            <p:nvPr/>
          </p:nvSpPr>
          <p:spPr>
            <a:xfrm>
              <a:off x="447675" y="4322413"/>
              <a:ext cx="3800400" cy="31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900">
                  <a:latin typeface="Lato"/>
                  <a:ea typeface="Lato"/>
                  <a:cs typeface="Lato"/>
                  <a:sym typeface="Lato"/>
                </a:rPr>
                <a:t>Nulla eget libero vehicula eros consectetur egestas id vitae velit.</a:t>
              </a:r>
              <a:endParaRPr sz="900">
                <a:latin typeface="Lato"/>
                <a:ea typeface="Lato"/>
                <a:cs typeface="Lato"/>
                <a:sym typeface="Lato"/>
              </a:endParaRPr>
            </a:p>
            <a:p>
              <a:pPr indent="0" lvl="0" marL="0" rtl="0" algn="l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900">
                  <a:latin typeface="Lato"/>
                  <a:ea typeface="Lato"/>
                  <a:cs typeface="Lato"/>
                  <a:sym typeface="Lato"/>
                </a:rPr>
                <a:t>Donec quis mi auctor lectus accumsan consequat condimentum a dui.</a:t>
              </a:r>
              <a:endParaRPr sz="900"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93" name="Google Shape;93;p13"/>
          <p:cNvGrpSpPr/>
          <p:nvPr/>
        </p:nvGrpSpPr>
        <p:grpSpPr>
          <a:xfrm>
            <a:off x="447675" y="8385325"/>
            <a:ext cx="3800400" cy="742250"/>
            <a:chOff x="447675" y="4054500"/>
            <a:chExt cx="3800400" cy="742250"/>
          </a:xfrm>
        </p:grpSpPr>
        <p:sp>
          <p:nvSpPr>
            <p:cNvPr id="94" name="Google Shape;94;p13"/>
            <p:cNvSpPr txBox="1"/>
            <p:nvPr/>
          </p:nvSpPr>
          <p:spPr>
            <a:xfrm>
              <a:off x="447675" y="4054500"/>
              <a:ext cx="3524400" cy="39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latin typeface="Lato Black"/>
                  <a:ea typeface="Lato Black"/>
                  <a:cs typeface="Lato Black"/>
                  <a:sym typeface="Lato Black"/>
                </a:rPr>
                <a:t>Bachelor of Arts in English Literature, University of Cambridge (2008)</a:t>
              </a:r>
              <a:endParaRPr b="1" sz="110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95" name="Google Shape;95;p13"/>
            <p:cNvSpPr txBox="1"/>
            <p:nvPr/>
          </p:nvSpPr>
          <p:spPr>
            <a:xfrm>
              <a:off x="447675" y="4485050"/>
              <a:ext cx="3800400" cy="31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900">
                  <a:latin typeface="Lato"/>
                  <a:ea typeface="Lato"/>
                  <a:cs typeface="Lato"/>
                  <a:sym typeface="Lato"/>
                </a:rPr>
                <a:t>Nulla eget libero vehicula eros consectetur egestas id vitae velit.</a:t>
              </a:r>
              <a:endParaRPr sz="900">
                <a:latin typeface="Lato"/>
                <a:ea typeface="Lato"/>
                <a:cs typeface="Lato"/>
                <a:sym typeface="Lato"/>
              </a:endParaRPr>
            </a:p>
            <a:p>
              <a:pPr indent="0" lvl="0" marL="0" rtl="0" algn="l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900">
                  <a:latin typeface="Lato"/>
                  <a:ea typeface="Lato"/>
                  <a:cs typeface="Lato"/>
                  <a:sym typeface="Lato"/>
                </a:rPr>
                <a:t>Donec quis mi auctor lectus accumsan consequat condimentum a dui.</a:t>
              </a:r>
              <a:endParaRPr sz="900"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96" name="Google Shape;96;p13"/>
          <p:cNvGrpSpPr/>
          <p:nvPr/>
        </p:nvGrpSpPr>
        <p:grpSpPr>
          <a:xfrm>
            <a:off x="0" y="9353550"/>
            <a:ext cx="7560000" cy="30900"/>
            <a:chOff x="0" y="2143125"/>
            <a:chExt cx="7560000" cy="30900"/>
          </a:xfrm>
        </p:grpSpPr>
        <p:sp>
          <p:nvSpPr>
            <p:cNvPr id="97" name="Google Shape;97;p13"/>
            <p:cNvSpPr/>
            <p:nvPr/>
          </p:nvSpPr>
          <p:spPr>
            <a:xfrm>
              <a:off x="0" y="2143125"/>
              <a:ext cx="4320000" cy="30900"/>
            </a:xfrm>
            <a:prstGeom prst="rect">
              <a:avLst/>
            </a:prstGeom>
            <a:solidFill>
              <a:srgbClr val="E6E7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13"/>
            <p:cNvSpPr/>
            <p:nvPr/>
          </p:nvSpPr>
          <p:spPr>
            <a:xfrm flipH="1">
              <a:off x="4320000" y="2143125"/>
              <a:ext cx="3240000" cy="30900"/>
            </a:xfrm>
            <a:prstGeom prst="rect">
              <a:avLst/>
            </a:prstGeom>
            <a:gradFill>
              <a:gsLst>
                <a:gs pos="0">
                  <a:srgbClr val="0974BB"/>
                </a:gs>
                <a:gs pos="30000">
                  <a:srgbClr val="B89AA3"/>
                </a:gs>
                <a:gs pos="50000">
                  <a:srgbClr val="F0B71C"/>
                </a:gs>
                <a:gs pos="80000">
                  <a:srgbClr val="7BAD96"/>
                </a:gs>
                <a:gs pos="100000">
                  <a:srgbClr val="29A9BD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9" name="Google Shape;99;p13"/>
          <p:cNvGrpSpPr/>
          <p:nvPr/>
        </p:nvGrpSpPr>
        <p:grpSpPr>
          <a:xfrm>
            <a:off x="447675" y="9555863"/>
            <a:ext cx="3524400" cy="768525"/>
            <a:chOff x="447675" y="3645075"/>
            <a:chExt cx="3524400" cy="768525"/>
          </a:xfrm>
        </p:grpSpPr>
        <p:sp>
          <p:nvSpPr>
            <p:cNvPr id="100" name="Google Shape;100;p13"/>
            <p:cNvSpPr txBox="1"/>
            <p:nvPr/>
          </p:nvSpPr>
          <p:spPr>
            <a:xfrm>
              <a:off x="447675" y="3645075"/>
              <a:ext cx="35244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600">
                  <a:latin typeface="Archivo Black"/>
                  <a:ea typeface="Archivo Black"/>
                  <a:cs typeface="Archivo Black"/>
                  <a:sym typeface="Archivo Black"/>
                </a:rPr>
                <a:t>Certifications:</a:t>
              </a:r>
              <a:endParaRPr sz="1600">
                <a:latin typeface="Archivo Black"/>
                <a:ea typeface="Archivo Black"/>
                <a:cs typeface="Archivo Black"/>
                <a:sym typeface="Archivo Black"/>
              </a:endParaRPr>
            </a:p>
          </p:txBody>
        </p:sp>
        <p:sp>
          <p:nvSpPr>
            <p:cNvPr id="101" name="Google Shape;101;p13"/>
            <p:cNvSpPr txBox="1"/>
            <p:nvPr/>
          </p:nvSpPr>
          <p:spPr>
            <a:xfrm>
              <a:off x="447675" y="4016400"/>
              <a:ext cx="3524400" cy="39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latin typeface="Lato Black"/>
                  <a:ea typeface="Lato Black"/>
                  <a:cs typeface="Lato Black"/>
                  <a:sym typeface="Lato Black"/>
                </a:rPr>
                <a:t>Teaching Certification, UK Department of </a:t>
              </a:r>
              <a:endParaRPr sz="1200">
                <a:latin typeface="Lato Black"/>
                <a:ea typeface="Lato Black"/>
                <a:cs typeface="Lato Black"/>
                <a:sym typeface="Lato Black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latin typeface="Lato Black"/>
                  <a:ea typeface="Lato Black"/>
                  <a:cs typeface="Lato Black"/>
                  <a:sym typeface="Lato Black"/>
                </a:rPr>
                <a:t>Education (2010)</a:t>
              </a:r>
              <a:endParaRPr sz="1200">
                <a:latin typeface="Lato Black"/>
                <a:ea typeface="Lato Black"/>
                <a:cs typeface="Lato Black"/>
                <a:sym typeface="Lato Black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