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Great Vibes"/>
      <p:regular r:id="rId6"/>
    </p:embeddedFon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slide" Target="slides/slide1.xml"/><Relationship Id="rId6" Type="http://schemas.openxmlformats.org/officeDocument/2006/relationships/font" Target="fonts/GreatVibes-regular.fntdata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25"/>
            <a:ext cx="7560000" cy="10692000"/>
            <a:chOff x="7867475" y="111825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7867475" y="111825"/>
              <a:ext cx="7560000" cy="10692000"/>
            </a:xfrm>
            <a:prstGeom prst="rect">
              <a:avLst/>
            </a:prstGeom>
            <a:solidFill>
              <a:srgbClr val="EFE6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 title="c41d0ee1caaf2de7456feb56ddd8c715 1.jpg"/>
            <p:cNvPicPr preferRelativeResize="0"/>
            <p:nvPr/>
          </p:nvPicPr>
          <p:blipFill>
            <a:blip r:embed="rId3">
              <a:alphaModFix amt="60000"/>
            </a:blip>
            <a:stretch>
              <a:fillRect/>
            </a:stretch>
          </p:blipFill>
          <p:spPr>
            <a:xfrm>
              <a:off x="7867475" y="111825"/>
              <a:ext cx="7559999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270000" y="270000"/>
            <a:ext cx="7020000" cy="10152000"/>
          </a:xfrm>
          <a:prstGeom prst="rect">
            <a:avLst/>
          </a:prstGeom>
          <a:noFill/>
          <a:ln cap="flat" cmpd="sng" w="28575">
            <a:solidFill>
              <a:srgbClr val="485B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 title="troll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500" y="907450"/>
            <a:ext cx="3737000" cy="35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972450" y="4809296"/>
            <a:ext cx="5615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485B7B"/>
                </a:solidFill>
                <a:latin typeface="Great Vibes"/>
                <a:ea typeface="Great Vibes"/>
                <a:cs typeface="Great Vibes"/>
                <a:sym typeface="Great Vibes"/>
              </a:rPr>
              <a:t>Sip and See</a:t>
            </a:r>
            <a:endParaRPr sz="6100">
              <a:solidFill>
                <a:srgbClr val="485B7B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44900" y="6727250"/>
            <a:ext cx="667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>
                <a:solidFill>
                  <a:srgbClr val="485B7B"/>
                </a:solidFill>
                <a:latin typeface="Great Vibes"/>
                <a:ea typeface="Great Vibes"/>
                <a:cs typeface="Great Vibes"/>
                <a:sym typeface="Great Vibes"/>
              </a:rPr>
              <a:t>Leonor Montgomery</a:t>
            </a:r>
            <a:endParaRPr sz="6000">
              <a:solidFill>
                <a:srgbClr val="485B7B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4900" y="609918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85B7B"/>
                </a:solidFill>
                <a:latin typeface="EB Garamond"/>
                <a:ea typeface="EB Garamond"/>
                <a:cs typeface="EB Garamond"/>
                <a:sym typeface="EB Garamond"/>
              </a:rPr>
              <a:t>PARTY TO MEET OUR LITTLE ONE</a:t>
            </a:r>
            <a:endParaRPr sz="1800">
              <a:solidFill>
                <a:srgbClr val="485B7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1226700" y="8174329"/>
            <a:ext cx="5106600" cy="984757"/>
            <a:chOff x="1226700" y="8174329"/>
            <a:chExt cx="5106600" cy="984757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1226700" y="8174329"/>
              <a:ext cx="5106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485B7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FRIDAY, MAY 21ST AT 12PM</a:t>
              </a:r>
              <a:endParaRPr sz="1800">
                <a:solidFill>
                  <a:srgbClr val="485B7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226700" y="8528107"/>
              <a:ext cx="5106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485B7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123 SOUTH MANSFIELD AVE</a:t>
              </a:r>
              <a:endParaRPr sz="1800">
                <a:solidFill>
                  <a:srgbClr val="485B7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226700" y="8881886"/>
              <a:ext cx="5106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485B7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LOS ANGELES, CA 90001</a:t>
              </a:r>
              <a:endParaRPr sz="1800">
                <a:solidFill>
                  <a:srgbClr val="485B7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1226700" y="9501361"/>
            <a:ext cx="5106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85B7B"/>
                </a:solidFill>
                <a:latin typeface="EB Garamond"/>
                <a:ea typeface="EB Garamond"/>
                <a:cs typeface="EB Garamond"/>
                <a:sym typeface="EB Garamond"/>
              </a:rPr>
              <a:t>RSVP TO AMELI +1-123-4567-890</a:t>
            </a:r>
            <a:endParaRPr b="1" sz="1800">
              <a:solidFill>
                <a:srgbClr val="485B7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