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692000" cx="7560000"/>
  <p:notesSz cx="6858000" cy="9144000"/>
  <p:embeddedFontLst>
    <p:embeddedFont>
      <p:font typeface="EB Garamond SemiBold"/>
      <p:regular r:id="rId7"/>
      <p:bold r:id="rId8"/>
      <p:italic r:id="rId9"/>
      <p:boldItalic r:id="rId10"/>
    </p:embeddedFont>
    <p:embeddedFont>
      <p:font typeface="EB Garamond"/>
      <p:regular r:id="rId11"/>
      <p:bold r:id="rId12"/>
      <p:italic r:id="rId13"/>
      <p:boldItalic r:id="rId14"/>
    </p:embeddedFont>
    <p:embeddedFont>
      <p:font typeface="Birthstone Bounce"/>
      <p:regular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368">
          <p15:clr>
            <a:srgbClr val="747775"/>
          </p15:clr>
        </p15:guide>
        <p15:guide id="2" pos="2381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368" orient="horz"/>
        <p:guide pos="238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EBGaramond-regular.fntdata"/><Relationship Id="rId10" Type="http://schemas.openxmlformats.org/officeDocument/2006/relationships/font" Target="fonts/EBGaramondSemiBold-boldItalic.fntdata"/><Relationship Id="rId13" Type="http://schemas.openxmlformats.org/officeDocument/2006/relationships/font" Target="fonts/EBGaramond-italic.fntdata"/><Relationship Id="rId12" Type="http://schemas.openxmlformats.org/officeDocument/2006/relationships/font" Target="fonts/EBGaramond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EBGaramondSemiBold-italic.fntdata"/><Relationship Id="rId15" Type="http://schemas.openxmlformats.org/officeDocument/2006/relationships/font" Target="fonts/BirthstoneBounce-regular.fntdata"/><Relationship Id="rId14" Type="http://schemas.openxmlformats.org/officeDocument/2006/relationships/font" Target="fonts/EBGaramond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EBGaramondSemiBold-regular.fntdata"/><Relationship Id="rId8" Type="http://schemas.openxmlformats.org/officeDocument/2006/relationships/font" Target="fonts/EBGaramondSemiBold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238475" y="478932"/>
            <a:ext cx="6880500" cy="24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15600">
                <a:solidFill>
                  <a:schemeClr val="dk1"/>
                </a:solidFill>
                <a:latin typeface="Birthstone Bounce"/>
                <a:ea typeface="Birthstone Bounce"/>
                <a:cs typeface="Birthstone Bounce"/>
                <a:sym typeface="Birthstone Bounce"/>
              </a:rPr>
              <a:t>Emily's</a:t>
            </a:r>
            <a:endParaRPr sz="15600">
              <a:solidFill>
                <a:schemeClr val="dk1"/>
              </a:solidFill>
              <a:latin typeface="Birthstone Bounce"/>
              <a:ea typeface="Birthstone Bounce"/>
              <a:cs typeface="Birthstone Bounce"/>
              <a:sym typeface="Birthstone Bounce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862350" y="3876995"/>
            <a:ext cx="5835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200">
                <a:solidFill>
                  <a:schemeClr val="dk1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rPr>
              <a:t>BACHELORETTE WEEKEND</a:t>
            </a:r>
            <a:endParaRPr sz="2200">
              <a:solidFill>
                <a:schemeClr val="dk1"/>
              </a:solidFill>
              <a:latin typeface="EB Garamond SemiBold"/>
              <a:ea typeface="EB Garamond SemiBold"/>
              <a:cs typeface="EB Garamond SemiBold"/>
              <a:sym typeface="EB Garamond SemiBold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862350" y="4325873"/>
            <a:ext cx="58353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500">
                <a:solidFill>
                  <a:schemeClr val="dk1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rPr>
              <a:t>August 22-24, 2026 | Santa Monica, CA</a:t>
            </a:r>
            <a:endParaRPr sz="2500">
              <a:solidFill>
                <a:schemeClr val="dk1"/>
              </a:solidFill>
              <a:latin typeface="EB Garamond SemiBold"/>
              <a:ea typeface="EB Garamond SemiBold"/>
              <a:cs typeface="EB Garamond SemiBold"/>
              <a:sym typeface="EB Garamond SemiBold"/>
            </a:endParaRPr>
          </a:p>
        </p:txBody>
      </p:sp>
      <p:grpSp>
        <p:nvGrpSpPr>
          <p:cNvPr id="57" name="Google Shape;57;p13"/>
          <p:cNvGrpSpPr/>
          <p:nvPr/>
        </p:nvGrpSpPr>
        <p:grpSpPr>
          <a:xfrm>
            <a:off x="560850" y="5159169"/>
            <a:ext cx="6236846" cy="986225"/>
            <a:chOff x="560850" y="5159169"/>
            <a:chExt cx="6236846" cy="986225"/>
          </a:xfrm>
        </p:grpSpPr>
        <p:grpSp>
          <p:nvGrpSpPr>
            <p:cNvPr id="58" name="Google Shape;58;p13"/>
            <p:cNvGrpSpPr/>
            <p:nvPr/>
          </p:nvGrpSpPr>
          <p:grpSpPr>
            <a:xfrm>
              <a:off x="3270675" y="5159169"/>
              <a:ext cx="3527021" cy="507593"/>
              <a:chOff x="3270675" y="5159169"/>
              <a:chExt cx="3527021" cy="507593"/>
            </a:xfrm>
          </p:grpSpPr>
          <p:sp>
            <p:nvSpPr>
              <p:cNvPr id="59" name="Google Shape;59;p13"/>
              <p:cNvSpPr txBox="1"/>
              <p:nvPr/>
            </p:nvSpPr>
            <p:spPr>
              <a:xfrm>
                <a:off x="3270675" y="5269699"/>
                <a:ext cx="1018800" cy="24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600">
                    <a:solidFill>
                      <a:schemeClr val="dk1"/>
                    </a:solidFill>
                    <a:latin typeface="EB Garamond SemiBold"/>
                    <a:ea typeface="EB Garamond SemiBold"/>
                    <a:cs typeface="EB Garamond SemiBold"/>
                    <a:sym typeface="EB Garamond SemiBold"/>
                  </a:rPr>
                  <a:t>6pm</a:t>
                </a:r>
                <a:endParaRPr sz="1600">
                  <a:solidFill>
                    <a:schemeClr val="dk1"/>
                  </a:solidFill>
                  <a:latin typeface="EB Garamond SemiBold"/>
                  <a:ea typeface="EB Garamond SemiBold"/>
                  <a:cs typeface="EB Garamond SemiBold"/>
                  <a:sym typeface="EB Garamond SemiBold"/>
                </a:endParaRPr>
              </a:p>
            </p:txBody>
          </p:sp>
          <p:grpSp>
            <p:nvGrpSpPr>
              <p:cNvPr id="60" name="Google Shape;60;p13"/>
              <p:cNvGrpSpPr/>
              <p:nvPr/>
            </p:nvGrpSpPr>
            <p:grpSpPr>
              <a:xfrm>
                <a:off x="4511996" y="5159169"/>
                <a:ext cx="2285700" cy="507593"/>
                <a:chOff x="4511996" y="5159169"/>
                <a:chExt cx="2285700" cy="507593"/>
              </a:xfrm>
            </p:grpSpPr>
            <p:sp>
              <p:nvSpPr>
                <p:cNvPr id="61" name="Google Shape;61;p13"/>
                <p:cNvSpPr txBox="1"/>
                <p:nvPr/>
              </p:nvSpPr>
              <p:spPr>
                <a:xfrm>
                  <a:off x="4511996" y="5159169"/>
                  <a:ext cx="2285700" cy="231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500">
                      <a:solidFill>
                        <a:schemeClr val="dk1"/>
                      </a:solidFill>
                      <a:latin typeface="EB Garamond"/>
                      <a:ea typeface="EB Garamond"/>
                      <a:cs typeface="EB Garamond"/>
                      <a:sym typeface="EB Garamond"/>
                    </a:rPr>
                    <a:t>Check in at Ocean Hotel</a:t>
                  </a:r>
                  <a:endParaRPr sz="1500">
                    <a:solidFill>
                      <a:schemeClr val="dk1"/>
                    </a:solidFill>
                    <a:latin typeface="EB Garamond"/>
                    <a:ea typeface="EB Garamond"/>
                    <a:cs typeface="EB Garamond"/>
                    <a:sym typeface="EB Garamond"/>
                  </a:endParaRPr>
                </a:p>
              </p:txBody>
            </p:sp>
            <p:sp>
              <p:nvSpPr>
                <p:cNvPr id="62" name="Google Shape;62;p13"/>
                <p:cNvSpPr txBox="1"/>
                <p:nvPr/>
              </p:nvSpPr>
              <p:spPr>
                <a:xfrm>
                  <a:off x="4511996" y="5435763"/>
                  <a:ext cx="2285700" cy="231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500">
                      <a:solidFill>
                        <a:schemeClr val="dk1"/>
                      </a:solidFill>
                      <a:latin typeface="EB Garamond"/>
                      <a:ea typeface="EB Garamond"/>
                      <a:cs typeface="EB Garamond"/>
                      <a:sym typeface="EB Garamond"/>
                    </a:rPr>
                    <a:t>Cocktails at Beachfront</a:t>
                  </a:r>
                  <a:endParaRPr sz="1500">
                    <a:solidFill>
                      <a:schemeClr val="dk1"/>
                    </a:solidFill>
                    <a:latin typeface="EB Garamond"/>
                    <a:ea typeface="EB Garamond"/>
                    <a:cs typeface="EB Garamond"/>
                    <a:sym typeface="EB Garamond"/>
                  </a:endParaRPr>
                </a:p>
              </p:txBody>
            </p:sp>
          </p:grpSp>
        </p:grpSp>
        <p:grpSp>
          <p:nvGrpSpPr>
            <p:cNvPr id="63" name="Google Shape;63;p13"/>
            <p:cNvGrpSpPr/>
            <p:nvPr/>
          </p:nvGrpSpPr>
          <p:grpSpPr>
            <a:xfrm>
              <a:off x="3270675" y="5899094"/>
              <a:ext cx="3527021" cy="246300"/>
              <a:chOff x="3270675" y="5899094"/>
              <a:chExt cx="3527021" cy="246300"/>
            </a:xfrm>
          </p:grpSpPr>
          <p:sp>
            <p:nvSpPr>
              <p:cNvPr id="64" name="Google Shape;64;p13"/>
              <p:cNvSpPr txBox="1"/>
              <p:nvPr/>
            </p:nvSpPr>
            <p:spPr>
              <a:xfrm>
                <a:off x="3270675" y="5899094"/>
                <a:ext cx="1018800" cy="24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600">
                    <a:solidFill>
                      <a:schemeClr val="dk1"/>
                    </a:solidFill>
                    <a:latin typeface="EB Garamond SemiBold"/>
                    <a:ea typeface="EB Garamond SemiBold"/>
                    <a:cs typeface="EB Garamond SemiBold"/>
                    <a:sym typeface="EB Garamond SemiBold"/>
                  </a:rPr>
                  <a:t>8pm</a:t>
                </a:r>
                <a:endParaRPr sz="1600">
                  <a:solidFill>
                    <a:schemeClr val="dk1"/>
                  </a:solidFill>
                  <a:latin typeface="EB Garamond SemiBold"/>
                  <a:ea typeface="EB Garamond SemiBold"/>
                  <a:cs typeface="EB Garamond SemiBold"/>
                  <a:sym typeface="EB Garamond SemiBold"/>
                </a:endParaRPr>
              </a:p>
            </p:txBody>
          </p:sp>
          <p:sp>
            <p:nvSpPr>
              <p:cNvPr id="65" name="Google Shape;65;p13"/>
              <p:cNvSpPr txBox="1"/>
              <p:nvPr/>
            </p:nvSpPr>
            <p:spPr>
              <a:xfrm>
                <a:off x="4511996" y="5906744"/>
                <a:ext cx="2285700" cy="231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500">
                    <a:solidFill>
                      <a:schemeClr val="dk1"/>
                    </a:solidFill>
                    <a:latin typeface="EB Garamond"/>
                    <a:ea typeface="EB Garamond"/>
                    <a:cs typeface="EB Garamond"/>
                    <a:sym typeface="EB Garamond"/>
                  </a:rPr>
                  <a:t>Dinner at Seaside Grill</a:t>
                </a:r>
                <a:endParaRPr sz="1500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endParaRPr>
              </a:p>
            </p:txBody>
          </p:sp>
        </p:grpSp>
        <p:sp>
          <p:nvSpPr>
            <p:cNvPr id="66" name="Google Shape;66;p13"/>
            <p:cNvSpPr txBox="1"/>
            <p:nvPr/>
          </p:nvSpPr>
          <p:spPr>
            <a:xfrm>
              <a:off x="560850" y="5226445"/>
              <a:ext cx="2138400" cy="63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4100">
                  <a:solidFill>
                    <a:schemeClr val="dk1"/>
                  </a:solidFill>
                  <a:latin typeface="Birthstone Bounce"/>
                  <a:ea typeface="Birthstone Bounce"/>
                  <a:cs typeface="Birthstone Bounce"/>
                  <a:sym typeface="Birthstone Bounce"/>
                </a:rPr>
                <a:t>Friday</a:t>
              </a:r>
              <a:endParaRPr sz="4100">
                <a:solidFill>
                  <a:schemeClr val="dk1"/>
                </a:solidFill>
                <a:latin typeface="Birthstone Bounce"/>
                <a:ea typeface="Birthstone Bounce"/>
                <a:cs typeface="Birthstone Bounce"/>
                <a:sym typeface="Birthstone Bounce"/>
              </a:endParaRPr>
            </a:p>
          </p:txBody>
        </p:sp>
      </p:grpSp>
      <p:grpSp>
        <p:nvGrpSpPr>
          <p:cNvPr id="67" name="Google Shape;67;p13"/>
          <p:cNvGrpSpPr/>
          <p:nvPr/>
        </p:nvGrpSpPr>
        <p:grpSpPr>
          <a:xfrm>
            <a:off x="560850" y="6642579"/>
            <a:ext cx="6236846" cy="2012275"/>
            <a:chOff x="560850" y="6642579"/>
            <a:chExt cx="6236846" cy="2012275"/>
          </a:xfrm>
        </p:grpSpPr>
        <p:grpSp>
          <p:nvGrpSpPr>
            <p:cNvPr id="68" name="Google Shape;68;p13"/>
            <p:cNvGrpSpPr/>
            <p:nvPr/>
          </p:nvGrpSpPr>
          <p:grpSpPr>
            <a:xfrm>
              <a:off x="3270675" y="6642579"/>
              <a:ext cx="3527021" cy="246450"/>
              <a:chOff x="3270675" y="6642579"/>
              <a:chExt cx="3527021" cy="246450"/>
            </a:xfrm>
          </p:grpSpPr>
          <p:sp>
            <p:nvSpPr>
              <p:cNvPr id="69" name="Google Shape;69;p13"/>
              <p:cNvSpPr txBox="1"/>
              <p:nvPr/>
            </p:nvSpPr>
            <p:spPr>
              <a:xfrm>
                <a:off x="3270675" y="6642579"/>
                <a:ext cx="1018800" cy="24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600">
                    <a:solidFill>
                      <a:schemeClr val="dk1"/>
                    </a:solidFill>
                    <a:latin typeface="EB Garamond SemiBold"/>
                    <a:ea typeface="EB Garamond SemiBold"/>
                    <a:cs typeface="EB Garamond SemiBold"/>
                    <a:sym typeface="EB Garamond SemiBold"/>
                  </a:rPr>
                  <a:t>10am</a:t>
                </a:r>
                <a:endParaRPr sz="1600">
                  <a:solidFill>
                    <a:schemeClr val="dk1"/>
                  </a:solidFill>
                  <a:latin typeface="EB Garamond SemiBold"/>
                  <a:ea typeface="EB Garamond SemiBold"/>
                  <a:cs typeface="EB Garamond SemiBold"/>
                  <a:sym typeface="EB Garamond SemiBold"/>
                </a:endParaRPr>
              </a:p>
            </p:txBody>
          </p:sp>
          <p:sp>
            <p:nvSpPr>
              <p:cNvPr id="70" name="Google Shape;70;p13"/>
              <p:cNvSpPr txBox="1"/>
              <p:nvPr/>
            </p:nvSpPr>
            <p:spPr>
              <a:xfrm>
                <a:off x="4511996" y="6658029"/>
                <a:ext cx="2285700" cy="231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500">
                    <a:solidFill>
                      <a:schemeClr val="dk1"/>
                    </a:solidFill>
                    <a:latin typeface="EB Garamond"/>
                    <a:ea typeface="EB Garamond"/>
                    <a:cs typeface="EB Garamond"/>
                    <a:sym typeface="EB Garamond"/>
                  </a:rPr>
                  <a:t>Breakfast at Sunrise Café</a:t>
                </a:r>
                <a:endParaRPr sz="1500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endParaRPr>
              </a:p>
            </p:txBody>
          </p:sp>
        </p:grpSp>
        <p:grpSp>
          <p:nvGrpSpPr>
            <p:cNvPr id="71" name="Google Shape;71;p13"/>
            <p:cNvGrpSpPr/>
            <p:nvPr/>
          </p:nvGrpSpPr>
          <p:grpSpPr>
            <a:xfrm>
              <a:off x="3270675" y="7168619"/>
              <a:ext cx="3527021" cy="507593"/>
              <a:chOff x="3270675" y="7168619"/>
              <a:chExt cx="3527021" cy="507593"/>
            </a:xfrm>
          </p:grpSpPr>
          <p:sp>
            <p:nvSpPr>
              <p:cNvPr id="72" name="Google Shape;72;p13"/>
              <p:cNvSpPr txBox="1"/>
              <p:nvPr/>
            </p:nvSpPr>
            <p:spPr>
              <a:xfrm>
                <a:off x="3270675" y="7279149"/>
                <a:ext cx="1018800" cy="24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600">
                    <a:solidFill>
                      <a:schemeClr val="dk1"/>
                    </a:solidFill>
                    <a:latin typeface="EB Garamond SemiBold"/>
                    <a:ea typeface="EB Garamond SemiBold"/>
                    <a:cs typeface="EB Garamond SemiBold"/>
                    <a:sym typeface="EB Garamond SemiBold"/>
                  </a:rPr>
                  <a:t>12pm</a:t>
                </a:r>
                <a:endParaRPr sz="1600">
                  <a:solidFill>
                    <a:schemeClr val="dk1"/>
                  </a:solidFill>
                  <a:latin typeface="EB Garamond SemiBold"/>
                  <a:ea typeface="EB Garamond SemiBold"/>
                  <a:cs typeface="EB Garamond SemiBold"/>
                  <a:sym typeface="EB Garamond SemiBold"/>
                </a:endParaRPr>
              </a:p>
            </p:txBody>
          </p:sp>
          <p:grpSp>
            <p:nvGrpSpPr>
              <p:cNvPr id="73" name="Google Shape;73;p13"/>
              <p:cNvGrpSpPr/>
              <p:nvPr/>
            </p:nvGrpSpPr>
            <p:grpSpPr>
              <a:xfrm>
                <a:off x="4511996" y="7168619"/>
                <a:ext cx="2285700" cy="507593"/>
                <a:chOff x="4511996" y="5159169"/>
                <a:chExt cx="2285700" cy="507593"/>
              </a:xfrm>
            </p:grpSpPr>
            <p:sp>
              <p:nvSpPr>
                <p:cNvPr id="74" name="Google Shape;74;p13"/>
                <p:cNvSpPr txBox="1"/>
                <p:nvPr/>
              </p:nvSpPr>
              <p:spPr>
                <a:xfrm>
                  <a:off x="4511996" y="5159169"/>
                  <a:ext cx="2285700" cy="231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500">
                      <a:solidFill>
                        <a:schemeClr val="dk1"/>
                      </a:solidFill>
                      <a:latin typeface="EB Garamond"/>
                      <a:ea typeface="EB Garamond"/>
                      <a:cs typeface="EB Garamond"/>
                      <a:sym typeface="EB Garamond"/>
                    </a:rPr>
                    <a:t>Shopping &amp; Sightseeing</a:t>
                  </a:r>
                  <a:endParaRPr sz="1500">
                    <a:solidFill>
                      <a:schemeClr val="dk1"/>
                    </a:solidFill>
                    <a:latin typeface="EB Garamond"/>
                    <a:ea typeface="EB Garamond"/>
                    <a:cs typeface="EB Garamond"/>
                    <a:sym typeface="EB Garamond"/>
                  </a:endParaRPr>
                </a:p>
              </p:txBody>
            </p:sp>
            <p:sp>
              <p:nvSpPr>
                <p:cNvPr id="75" name="Google Shape;75;p13"/>
                <p:cNvSpPr txBox="1"/>
                <p:nvPr/>
              </p:nvSpPr>
              <p:spPr>
                <a:xfrm>
                  <a:off x="4511996" y="5435763"/>
                  <a:ext cx="2285700" cy="231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500">
                      <a:solidFill>
                        <a:schemeClr val="dk1"/>
                      </a:solidFill>
                      <a:latin typeface="EB Garamond"/>
                      <a:ea typeface="EB Garamond"/>
                      <a:cs typeface="EB Garamond"/>
                      <a:sym typeface="EB Garamond"/>
                    </a:rPr>
                    <a:t>Lunch at Coastal Bistro</a:t>
                  </a:r>
                  <a:endParaRPr sz="1500">
                    <a:solidFill>
                      <a:schemeClr val="dk1"/>
                    </a:solidFill>
                    <a:latin typeface="EB Garamond"/>
                    <a:ea typeface="EB Garamond"/>
                    <a:cs typeface="EB Garamond"/>
                    <a:sym typeface="EB Garamond"/>
                  </a:endParaRPr>
                </a:p>
              </p:txBody>
            </p:sp>
          </p:grpSp>
        </p:grpSp>
        <p:sp>
          <p:nvSpPr>
            <p:cNvPr id="76" name="Google Shape;76;p13"/>
            <p:cNvSpPr txBox="1"/>
            <p:nvPr/>
          </p:nvSpPr>
          <p:spPr>
            <a:xfrm>
              <a:off x="560850" y="7086695"/>
              <a:ext cx="2138400" cy="63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4100">
                  <a:solidFill>
                    <a:schemeClr val="dk1"/>
                  </a:solidFill>
                  <a:latin typeface="Birthstone Bounce"/>
                  <a:ea typeface="Birthstone Bounce"/>
                  <a:cs typeface="Birthstone Bounce"/>
                  <a:sym typeface="Birthstone Bounce"/>
                </a:rPr>
                <a:t>Saturday</a:t>
              </a:r>
              <a:endParaRPr sz="4100">
                <a:solidFill>
                  <a:schemeClr val="dk1"/>
                </a:solidFill>
                <a:latin typeface="Birthstone Bounce"/>
                <a:ea typeface="Birthstone Bounce"/>
                <a:cs typeface="Birthstone Bounce"/>
                <a:sym typeface="Birthstone Bounce"/>
              </a:endParaRPr>
            </a:p>
          </p:txBody>
        </p:sp>
        <p:grpSp>
          <p:nvGrpSpPr>
            <p:cNvPr id="77" name="Google Shape;77;p13"/>
            <p:cNvGrpSpPr/>
            <p:nvPr/>
          </p:nvGrpSpPr>
          <p:grpSpPr>
            <a:xfrm>
              <a:off x="3270675" y="7915729"/>
              <a:ext cx="3527021" cy="246450"/>
              <a:chOff x="3270675" y="7915729"/>
              <a:chExt cx="3527021" cy="246450"/>
            </a:xfrm>
          </p:grpSpPr>
          <p:sp>
            <p:nvSpPr>
              <p:cNvPr id="78" name="Google Shape;78;p13"/>
              <p:cNvSpPr txBox="1"/>
              <p:nvPr/>
            </p:nvSpPr>
            <p:spPr>
              <a:xfrm>
                <a:off x="3270675" y="7915729"/>
                <a:ext cx="1018800" cy="24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600">
                    <a:solidFill>
                      <a:schemeClr val="dk1"/>
                    </a:solidFill>
                    <a:latin typeface="EB Garamond SemiBold"/>
                    <a:ea typeface="EB Garamond SemiBold"/>
                    <a:cs typeface="EB Garamond SemiBold"/>
                    <a:sym typeface="EB Garamond SemiBold"/>
                  </a:rPr>
                  <a:t>7pm</a:t>
                </a:r>
                <a:endParaRPr sz="1600">
                  <a:solidFill>
                    <a:schemeClr val="dk1"/>
                  </a:solidFill>
                  <a:latin typeface="EB Garamond SemiBold"/>
                  <a:ea typeface="EB Garamond SemiBold"/>
                  <a:cs typeface="EB Garamond SemiBold"/>
                  <a:sym typeface="EB Garamond SemiBold"/>
                </a:endParaRPr>
              </a:p>
            </p:txBody>
          </p:sp>
          <p:sp>
            <p:nvSpPr>
              <p:cNvPr id="79" name="Google Shape;79;p13"/>
              <p:cNvSpPr txBox="1"/>
              <p:nvPr/>
            </p:nvSpPr>
            <p:spPr>
              <a:xfrm>
                <a:off x="4511996" y="7931179"/>
                <a:ext cx="2285700" cy="231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500">
                    <a:solidFill>
                      <a:schemeClr val="dk1"/>
                    </a:solidFill>
                    <a:latin typeface="EB Garamond"/>
                    <a:ea typeface="EB Garamond"/>
                    <a:cs typeface="EB Garamond"/>
                    <a:sym typeface="EB Garamond"/>
                  </a:rPr>
                  <a:t>Dinner at Luna Vineyard</a:t>
                </a:r>
                <a:endParaRPr sz="1500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endParaRPr>
              </a:p>
            </p:txBody>
          </p:sp>
        </p:grpSp>
        <p:grpSp>
          <p:nvGrpSpPr>
            <p:cNvPr id="80" name="Google Shape;80;p13"/>
            <p:cNvGrpSpPr/>
            <p:nvPr/>
          </p:nvGrpSpPr>
          <p:grpSpPr>
            <a:xfrm>
              <a:off x="3270675" y="8408404"/>
              <a:ext cx="3527021" cy="246450"/>
              <a:chOff x="3270675" y="8408404"/>
              <a:chExt cx="3527021" cy="246450"/>
            </a:xfrm>
          </p:grpSpPr>
          <p:sp>
            <p:nvSpPr>
              <p:cNvPr id="81" name="Google Shape;81;p13"/>
              <p:cNvSpPr txBox="1"/>
              <p:nvPr/>
            </p:nvSpPr>
            <p:spPr>
              <a:xfrm>
                <a:off x="3270675" y="8408404"/>
                <a:ext cx="1018800" cy="24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600">
                    <a:solidFill>
                      <a:schemeClr val="dk1"/>
                    </a:solidFill>
                    <a:latin typeface="EB Garamond SemiBold"/>
                    <a:ea typeface="EB Garamond SemiBold"/>
                    <a:cs typeface="EB Garamond SemiBold"/>
                    <a:sym typeface="EB Garamond SemiBold"/>
                  </a:rPr>
                  <a:t>10pm</a:t>
                </a:r>
                <a:endParaRPr sz="1600">
                  <a:solidFill>
                    <a:schemeClr val="dk1"/>
                  </a:solidFill>
                  <a:latin typeface="EB Garamond SemiBold"/>
                  <a:ea typeface="EB Garamond SemiBold"/>
                  <a:cs typeface="EB Garamond SemiBold"/>
                  <a:sym typeface="EB Garamond SemiBold"/>
                </a:endParaRPr>
              </a:p>
            </p:txBody>
          </p:sp>
          <p:sp>
            <p:nvSpPr>
              <p:cNvPr id="82" name="Google Shape;82;p13"/>
              <p:cNvSpPr txBox="1"/>
              <p:nvPr/>
            </p:nvSpPr>
            <p:spPr>
              <a:xfrm>
                <a:off x="4511996" y="8423854"/>
                <a:ext cx="2285700" cy="231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500">
                    <a:solidFill>
                      <a:schemeClr val="dk1"/>
                    </a:solidFill>
                    <a:latin typeface="EB Garamond"/>
                    <a:ea typeface="EB Garamond"/>
                    <a:cs typeface="EB Garamond"/>
                    <a:sym typeface="EB Garamond"/>
                  </a:rPr>
                  <a:t>Dance party at Skyline Club</a:t>
                </a:r>
                <a:endParaRPr sz="1500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endParaRPr>
              </a:p>
            </p:txBody>
          </p:sp>
        </p:grpSp>
      </p:grpSp>
      <p:grpSp>
        <p:nvGrpSpPr>
          <p:cNvPr id="83" name="Google Shape;83;p13"/>
          <p:cNvGrpSpPr/>
          <p:nvPr/>
        </p:nvGrpSpPr>
        <p:grpSpPr>
          <a:xfrm>
            <a:off x="560850" y="9106670"/>
            <a:ext cx="6236846" cy="810534"/>
            <a:chOff x="560850" y="9106670"/>
            <a:chExt cx="6236846" cy="810534"/>
          </a:xfrm>
        </p:grpSpPr>
        <p:sp>
          <p:nvSpPr>
            <p:cNvPr id="84" name="Google Shape;84;p13"/>
            <p:cNvSpPr txBox="1"/>
            <p:nvPr/>
          </p:nvSpPr>
          <p:spPr>
            <a:xfrm>
              <a:off x="560850" y="9106670"/>
              <a:ext cx="2138400" cy="63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4100">
                  <a:solidFill>
                    <a:schemeClr val="dk1"/>
                  </a:solidFill>
                  <a:latin typeface="Birthstone Bounce"/>
                  <a:ea typeface="Birthstone Bounce"/>
                  <a:cs typeface="Birthstone Bounce"/>
                  <a:sym typeface="Birthstone Bounce"/>
                </a:rPr>
                <a:t>Sunday</a:t>
              </a:r>
              <a:endParaRPr sz="4100">
                <a:solidFill>
                  <a:schemeClr val="dk1"/>
                </a:solidFill>
                <a:latin typeface="Birthstone Bounce"/>
                <a:ea typeface="Birthstone Bounce"/>
                <a:cs typeface="Birthstone Bounce"/>
                <a:sym typeface="Birthstone Bounce"/>
              </a:endParaRPr>
            </a:p>
          </p:txBody>
        </p:sp>
        <p:grpSp>
          <p:nvGrpSpPr>
            <p:cNvPr id="85" name="Google Shape;85;p13"/>
            <p:cNvGrpSpPr/>
            <p:nvPr/>
          </p:nvGrpSpPr>
          <p:grpSpPr>
            <a:xfrm>
              <a:off x="3270675" y="9178079"/>
              <a:ext cx="3527021" cy="246450"/>
              <a:chOff x="3270675" y="9178079"/>
              <a:chExt cx="3527021" cy="246450"/>
            </a:xfrm>
          </p:grpSpPr>
          <p:sp>
            <p:nvSpPr>
              <p:cNvPr id="86" name="Google Shape;86;p13"/>
              <p:cNvSpPr txBox="1"/>
              <p:nvPr/>
            </p:nvSpPr>
            <p:spPr>
              <a:xfrm>
                <a:off x="3270675" y="9178079"/>
                <a:ext cx="1018800" cy="24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600">
                    <a:solidFill>
                      <a:schemeClr val="dk1"/>
                    </a:solidFill>
                    <a:latin typeface="EB Garamond SemiBold"/>
                    <a:ea typeface="EB Garamond SemiBold"/>
                    <a:cs typeface="EB Garamond SemiBold"/>
                    <a:sym typeface="EB Garamond SemiBold"/>
                  </a:rPr>
                  <a:t>9am</a:t>
                </a:r>
                <a:endParaRPr sz="1600">
                  <a:solidFill>
                    <a:schemeClr val="dk1"/>
                  </a:solidFill>
                  <a:latin typeface="EB Garamond SemiBold"/>
                  <a:ea typeface="EB Garamond SemiBold"/>
                  <a:cs typeface="EB Garamond SemiBold"/>
                  <a:sym typeface="EB Garamond SemiBold"/>
                </a:endParaRPr>
              </a:p>
            </p:txBody>
          </p:sp>
          <p:sp>
            <p:nvSpPr>
              <p:cNvPr id="87" name="Google Shape;87;p13"/>
              <p:cNvSpPr txBox="1"/>
              <p:nvPr/>
            </p:nvSpPr>
            <p:spPr>
              <a:xfrm>
                <a:off x="4511996" y="9193529"/>
                <a:ext cx="2285700" cy="231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500">
                    <a:solidFill>
                      <a:schemeClr val="dk1"/>
                    </a:solidFill>
                    <a:latin typeface="EB Garamond"/>
                    <a:ea typeface="EB Garamond"/>
                    <a:cs typeface="EB Garamond"/>
                    <a:sym typeface="EB Garamond"/>
                  </a:rPr>
                  <a:t>Check out of </a:t>
                </a:r>
                <a:r>
                  <a:rPr lang="uk" sz="1500">
                    <a:solidFill>
                      <a:schemeClr val="dk1"/>
                    </a:solidFill>
                    <a:latin typeface="EB Garamond"/>
                    <a:ea typeface="EB Garamond"/>
                    <a:cs typeface="EB Garamond"/>
                    <a:sym typeface="EB Garamond"/>
                  </a:rPr>
                  <a:t>Ocean</a:t>
                </a:r>
                <a:r>
                  <a:rPr lang="uk" sz="1500">
                    <a:solidFill>
                      <a:schemeClr val="dk1"/>
                    </a:solidFill>
                    <a:latin typeface="EB Garamond"/>
                    <a:ea typeface="EB Garamond"/>
                    <a:cs typeface="EB Garamond"/>
                    <a:sym typeface="EB Garamond"/>
                  </a:rPr>
                  <a:t> Hotel</a:t>
                </a:r>
                <a:endParaRPr sz="1500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endParaRPr>
              </a:p>
            </p:txBody>
          </p:sp>
        </p:grpSp>
        <p:grpSp>
          <p:nvGrpSpPr>
            <p:cNvPr id="88" name="Google Shape;88;p13"/>
            <p:cNvGrpSpPr/>
            <p:nvPr/>
          </p:nvGrpSpPr>
          <p:grpSpPr>
            <a:xfrm>
              <a:off x="3270675" y="9670754"/>
              <a:ext cx="3527021" cy="246450"/>
              <a:chOff x="3270675" y="9670754"/>
              <a:chExt cx="3527021" cy="246450"/>
            </a:xfrm>
          </p:grpSpPr>
          <p:sp>
            <p:nvSpPr>
              <p:cNvPr id="89" name="Google Shape;89;p13"/>
              <p:cNvSpPr txBox="1"/>
              <p:nvPr/>
            </p:nvSpPr>
            <p:spPr>
              <a:xfrm>
                <a:off x="3270675" y="9670754"/>
                <a:ext cx="1018800" cy="24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600">
                    <a:solidFill>
                      <a:schemeClr val="dk1"/>
                    </a:solidFill>
                    <a:latin typeface="EB Garamond SemiBold"/>
                    <a:ea typeface="EB Garamond SemiBold"/>
                    <a:cs typeface="EB Garamond SemiBold"/>
                    <a:sym typeface="EB Garamond SemiBold"/>
                  </a:rPr>
                  <a:t>11am</a:t>
                </a:r>
                <a:endParaRPr sz="1600">
                  <a:solidFill>
                    <a:schemeClr val="dk1"/>
                  </a:solidFill>
                  <a:latin typeface="EB Garamond SemiBold"/>
                  <a:ea typeface="EB Garamond SemiBold"/>
                  <a:cs typeface="EB Garamond SemiBold"/>
                  <a:sym typeface="EB Garamond SemiBold"/>
                </a:endParaRPr>
              </a:p>
            </p:txBody>
          </p:sp>
          <p:sp>
            <p:nvSpPr>
              <p:cNvPr id="90" name="Google Shape;90;p13"/>
              <p:cNvSpPr txBox="1"/>
              <p:nvPr/>
            </p:nvSpPr>
            <p:spPr>
              <a:xfrm>
                <a:off x="4511996" y="9686204"/>
                <a:ext cx="2285700" cy="231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500">
                    <a:solidFill>
                      <a:schemeClr val="dk1"/>
                    </a:solidFill>
                    <a:latin typeface="EB Garamond"/>
                    <a:ea typeface="EB Garamond"/>
                    <a:cs typeface="EB Garamond"/>
                    <a:sym typeface="EB Garamond"/>
                  </a:rPr>
                  <a:t>Brunch &amp; Mimosas</a:t>
                </a:r>
                <a:endParaRPr sz="1500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endParaRPr>
              </a:p>
            </p:txBody>
          </p:sp>
        </p:grpSp>
      </p:grpSp>
      <p:cxnSp>
        <p:nvCxnSpPr>
          <p:cNvPr id="91" name="Google Shape;91;p13"/>
          <p:cNvCxnSpPr/>
          <p:nvPr/>
        </p:nvCxnSpPr>
        <p:spPr>
          <a:xfrm>
            <a:off x="3072639" y="5215750"/>
            <a:ext cx="0" cy="46656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dot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