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3"/>
  </p:sldMasterIdLst>
  <p:notesMasterIdLst>
    <p:notesMasterId r:id="rId4"/>
  </p:notesMasterIdLst>
  <p:sldIdLst>
    <p:sldId id="256" r:id="rId5"/>
  </p:sldIdLst>
  <p:sldSz cy="7560000" cx="10692000"/>
  <p:notesSz cx="6858000" cy="9144000"/>
  <p:embeddedFontLst>
    <p:embeddedFont>
      <p:font typeface="Sour Gummy"/>
      <p:regular r:id="rId6"/>
      <p:bold r:id="rId7"/>
      <p:italic r:id="rId8"/>
      <p:boldItalic r:id="rId9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font" Target="fonts/SourGummy-boldItalic.fntdata"/><Relationship Id="rId5" Type="http://schemas.openxmlformats.org/officeDocument/2006/relationships/slide" Target="slides/slide1.xml"/><Relationship Id="rId6" Type="http://schemas.openxmlformats.org/officeDocument/2006/relationships/font" Target="fonts/SourGummy-regular.fntdata"/><Relationship Id="rId7" Type="http://schemas.openxmlformats.org/officeDocument/2006/relationships/font" Target="fonts/SourGummy-bold.fntdata"/><Relationship Id="rId8" Type="http://schemas.openxmlformats.org/officeDocument/2006/relationships/font" Target="fonts/SourGummy-italic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004515" y="685800"/>
            <a:ext cx="48495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1004515" y="685800"/>
            <a:ext cx="48495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64478" y="1094388"/>
            <a:ext cx="9963000" cy="3016800"/>
          </a:xfrm>
          <a:prstGeom prst="rect">
            <a:avLst/>
          </a:prstGeom>
        </p:spPr>
        <p:txBody>
          <a:bodyPr anchorCtr="0" anchor="b" bIns="116050" lIns="116050" spcFirstLastPara="1" rIns="116050" wrap="square" tIns="11605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6601"/>
              <a:buNone/>
              <a:defRPr sz="6601"/>
            </a:lvl1pPr>
            <a:lvl2pPr lvl="1" algn="ctr">
              <a:spcBef>
                <a:spcPts val="0"/>
              </a:spcBef>
              <a:spcAft>
                <a:spcPts val="0"/>
              </a:spcAft>
              <a:buSzPts val="6601"/>
              <a:buNone/>
              <a:defRPr sz="6601"/>
            </a:lvl2pPr>
            <a:lvl3pPr lvl="2" algn="ctr">
              <a:spcBef>
                <a:spcPts val="0"/>
              </a:spcBef>
              <a:spcAft>
                <a:spcPts val="0"/>
              </a:spcAft>
              <a:buSzPts val="6601"/>
              <a:buNone/>
              <a:defRPr sz="6601"/>
            </a:lvl3pPr>
            <a:lvl4pPr lvl="3" algn="ctr">
              <a:spcBef>
                <a:spcPts val="0"/>
              </a:spcBef>
              <a:spcAft>
                <a:spcPts val="0"/>
              </a:spcAft>
              <a:buSzPts val="6601"/>
              <a:buNone/>
              <a:defRPr sz="6601"/>
            </a:lvl4pPr>
            <a:lvl5pPr lvl="4" algn="ctr">
              <a:spcBef>
                <a:spcPts val="0"/>
              </a:spcBef>
              <a:spcAft>
                <a:spcPts val="0"/>
              </a:spcAft>
              <a:buSzPts val="6601"/>
              <a:buNone/>
              <a:defRPr sz="6601"/>
            </a:lvl5pPr>
            <a:lvl6pPr lvl="5" algn="ctr">
              <a:spcBef>
                <a:spcPts val="0"/>
              </a:spcBef>
              <a:spcAft>
                <a:spcPts val="0"/>
              </a:spcAft>
              <a:buSzPts val="6601"/>
              <a:buNone/>
              <a:defRPr sz="6601"/>
            </a:lvl6pPr>
            <a:lvl7pPr lvl="6" algn="ctr">
              <a:spcBef>
                <a:spcPts val="0"/>
              </a:spcBef>
              <a:spcAft>
                <a:spcPts val="0"/>
              </a:spcAft>
              <a:buSzPts val="6601"/>
              <a:buNone/>
              <a:defRPr sz="6601"/>
            </a:lvl7pPr>
            <a:lvl8pPr lvl="7" algn="ctr">
              <a:spcBef>
                <a:spcPts val="0"/>
              </a:spcBef>
              <a:spcAft>
                <a:spcPts val="0"/>
              </a:spcAft>
              <a:buSzPts val="6601"/>
              <a:buNone/>
              <a:defRPr sz="6601"/>
            </a:lvl8pPr>
            <a:lvl9pPr lvl="8" algn="ctr">
              <a:spcBef>
                <a:spcPts val="0"/>
              </a:spcBef>
              <a:spcAft>
                <a:spcPts val="0"/>
              </a:spcAft>
              <a:buSzPts val="6601"/>
              <a:buNone/>
              <a:defRPr sz="6601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64468" y="4165643"/>
            <a:ext cx="9963000" cy="1164900"/>
          </a:xfrm>
          <a:prstGeom prst="rect">
            <a:avLst/>
          </a:prstGeom>
        </p:spPr>
        <p:txBody>
          <a:bodyPr anchorCtr="0" anchor="t" bIns="116050" lIns="116050" spcFirstLastPara="1" rIns="116050" wrap="square" tIns="11605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55"/>
              <a:buNone/>
              <a:defRPr sz="3554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55"/>
              <a:buNone/>
              <a:defRPr sz="3554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55"/>
              <a:buNone/>
              <a:defRPr sz="3554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55"/>
              <a:buNone/>
              <a:defRPr sz="3554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55"/>
              <a:buNone/>
              <a:defRPr sz="3554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55"/>
              <a:buNone/>
              <a:defRPr sz="3554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55"/>
              <a:buNone/>
              <a:defRPr sz="3554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55"/>
              <a:buNone/>
              <a:defRPr sz="3554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55"/>
              <a:buNone/>
              <a:defRPr sz="3554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rmAutofit/>
          </a:bodyPr>
          <a:lstStyle>
            <a:lvl1pPr lvl="0">
              <a:buNone/>
              <a:defRPr sz="1269"/>
            </a:lvl1pPr>
            <a:lvl2pPr lvl="1">
              <a:buNone/>
              <a:defRPr sz="1269"/>
            </a:lvl2pPr>
            <a:lvl3pPr lvl="2">
              <a:buNone/>
              <a:defRPr sz="1269"/>
            </a:lvl3pPr>
            <a:lvl4pPr lvl="3">
              <a:buNone/>
              <a:defRPr sz="1269"/>
            </a:lvl4pPr>
            <a:lvl5pPr lvl="4">
              <a:buNone/>
              <a:defRPr sz="1269"/>
            </a:lvl5pPr>
            <a:lvl6pPr lvl="5">
              <a:buNone/>
              <a:defRPr sz="1269"/>
            </a:lvl6pPr>
            <a:lvl7pPr lvl="6">
              <a:buNone/>
              <a:defRPr sz="1269"/>
            </a:lvl7pPr>
            <a:lvl8pPr lvl="7">
              <a:buNone/>
              <a:defRPr sz="1269"/>
            </a:lvl8pPr>
            <a:lvl9pPr lvl="8">
              <a:buNone/>
              <a:defRPr sz="1269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64468" y="1625801"/>
            <a:ext cx="9963000" cy="2886000"/>
          </a:xfrm>
          <a:prstGeom prst="rect">
            <a:avLst/>
          </a:prstGeom>
        </p:spPr>
        <p:txBody>
          <a:bodyPr anchorCtr="0" anchor="b" bIns="116050" lIns="116050" spcFirstLastPara="1" rIns="116050" wrap="square" tIns="11605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5234"/>
              <a:buNone/>
              <a:defRPr sz="15233"/>
            </a:lvl1pPr>
            <a:lvl2pPr lvl="1" algn="ctr">
              <a:spcBef>
                <a:spcPts val="0"/>
              </a:spcBef>
              <a:spcAft>
                <a:spcPts val="0"/>
              </a:spcAft>
              <a:buSzPts val="15234"/>
              <a:buNone/>
              <a:defRPr sz="15233"/>
            </a:lvl2pPr>
            <a:lvl3pPr lvl="2" algn="ctr">
              <a:spcBef>
                <a:spcPts val="0"/>
              </a:spcBef>
              <a:spcAft>
                <a:spcPts val="0"/>
              </a:spcAft>
              <a:buSzPts val="15234"/>
              <a:buNone/>
              <a:defRPr sz="15233"/>
            </a:lvl3pPr>
            <a:lvl4pPr lvl="3" algn="ctr">
              <a:spcBef>
                <a:spcPts val="0"/>
              </a:spcBef>
              <a:spcAft>
                <a:spcPts val="0"/>
              </a:spcAft>
              <a:buSzPts val="15234"/>
              <a:buNone/>
              <a:defRPr sz="15233"/>
            </a:lvl4pPr>
            <a:lvl5pPr lvl="4" algn="ctr">
              <a:spcBef>
                <a:spcPts val="0"/>
              </a:spcBef>
              <a:spcAft>
                <a:spcPts val="0"/>
              </a:spcAft>
              <a:buSzPts val="15234"/>
              <a:buNone/>
              <a:defRPr sz="15233"/>
            </a:lvl5pPr>
            <a:lvl6pPr lvl="5" algn="ctr">
              <a:spcBef>
                <a:spcPts val="0"/>
              </a:spcBef>
              <a:spcAft>
                <a:spcPts val="0"/>
              </a:spcAft>
              <a:buSzPts val="15234"/>
              <a:buNone/>
              <a:defRPr sz="15233"/>
            </a:lvl6pPr>
            <a:lvl7pPr lvl="6" algn="ctr">
              <a:spcBef>
                <a:spcPts val="0"/>
              </a:spcBef>
              <a:spcAft>
                <a:spcPts val="0"/>
              </a:spcAft>
              <a:buSzPts val="15234"/>
              <a:buNone/>
              <a:defRPr sz="15233"/>
            </a:lvl7pPr>
            <a:lvl8pPr lvl="7" algn="ctr">
              <a:spcBef>
                <a:spcPts val="0"/>
              </a:spcBef>
              <a:spcAft>
                <a:spcPts val="0"/>
              </a:spcAft>
              <a:buSzPts val="15234"/>
              <a:buNone/>
              <a:defRPr sz="15233"/>
            </a:lvl8pPr>
            <a:lvl9pPr lvl="8" algn="ctr">
              <a:spcBef>
                <a:spcPts val="0"/>
              </a:spcBef>
              <a:spcAft>
                <a:spcPts val="0"/>
              </a:spcAft>
              <a:buSzPts val="15234"/>
              <a:buNone/>
              <a:defRPr sz="15233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64468" y="4633192"/>
            <a:ext cx="9963000" cy="1911900"/>
          </a:xfrm>
          <a:prstGeom prst="rect">
            <a:avLst/>
          </a:prstGeom>
        </p:spPr>
        <p:txBody>
          <a:bodyPr anchorCtr="0" anchor="t" bIns="116050" lIns="116050" spcFirstLastPara="1" rIns="116050" wrap="square" tIns="116050">
            <a:normAutofit/>
          </a:bodyPr>
          <a:lstStyle>
            <a:lvl1pPr indent="-373700" lvl="0" marL="457200" algn="ctr">
              <a:spcBef>
                <a:spcPts val="0"/>
              </a:spcBef>
              <a:spcAft>
                <a:spcPts val="0"/>
              </a:spcAft>
              <a:buSzPts val="2285"/>
              <a:buChar char="●"/>
              <a:defRPr sz="2285"/>
            </a:lvl1pPr>
            <a:lvl2pPr indent="-341455" lvl="1" marL="914400" algn="ctr">
              <a:spcBef>
                <a:spcPts val="0"/>
              </a:spcBef>
              <a:spcAft>
                <a:spcPts val="0"/>
              </a:spcAft>
              <a:buSzPts val="1777"/>
              <a:buChar char="○"/>
              <a:defRPr sz="1777"/>
            </a:lvl2pPr>
            <a:lvl3pPr indent="-341455" lvl="2" marL="1371600" algn="ctr">
              <a:spcBef>
                <a:spcPts val="0"/>
              </a:spcBef>
              <a:spcAft>
                <a:spcPts val="0"/>
              </a:spcAft>
              <a:buSzPts val="1777"/>
              <a:buChar char="■"/>
              <a:defRPr sz="1777"/>
            </a:lvl3pPr>
            <a:lvl4pPr indent="-341455" lvl="3" marL="1828800" algn="ctr">
              <a:spcBef>
                <a:spcPts val="0"/>
              </a:spcBef>
              <a:spcAft>
                <a:spcPts val="0"/>
              </a:spcAft>
              <a:buSzPts val="1777"/>
              <a:buChar char="●"/>
              <a:defRPr sz="1777"/>
            </a:lvl4pPr>
            <a:lvl5pPr indent="-341455" lvl="4" marL="2286000" algn="ctr">
              <a:spcBef>
                <a:spcPts val="0"/>
              </a:spcBef>
              <a:spcAft>
                <a:spcPts val="0"/>
              </a:spcAft>
              <a:buSzPts val="1777"/>
              <a:buChar char="○"/>
              <a:defRPr sz="1777"/>
            </a:lvl5pPr>
            <a:lvl6pPr indent="-341455" lvl="5" marL="2743200" algn="ctr">
              <a:spcBef>
                <a:spcPts val="0"/>
              </a:spcBef>
              <a:spcAft>
                <a:spcPts val="0"/>
              </a:spcAft>
              <a:buSzPts val="1777"/>
              <a:buChar char="■"/>
              <a:defRPr sz="1777"/>
            </a:lvl6pPr>
            <a:lvl7pPr indent="-341455" lvl="6" marL="3200400" algn="ctr">
              <a:spcBef>
                <a:spcPts val="0"/>
              </a:spcBef>
              <a:spcAft>
                <a:spcPts val="0"/>
              </a:spcAft>
              <a:buSzPts val="1777"/>
              <a:buChar char="●"/>
              <a:defRPr sz="1777"/>
            </a:lvl7pPr>
            <a:lvl8pPr indent="-341455" lvl="7" marL="3657600" algn="ctr">
              <a:spcBef>
                <a:spcPts val="0"/>
              </a:spcBef>
              <a:spcAft>
                <a:spcPts val="0"/>
              </a:spcAft>
              <a:buSzPts val="1777"/>
              <a:buChar char="○"/>
              <a:defRPr sz="1777"/>
            </a:lvl8pPr>
            <a:lvl9pPr indent="-341455" lvl="8" marL="4114800" algn="ctr">
              <a:spcBef>
                <a:spcPts val="0"/>
              </a:spcBef>
              <a:spcAft>
                <a:spcPts val="0"/>
              </a:spcAft>
              <a:buSzPts val="1777"/>
              <a:buChar char="■"/>
              <a:defRPr sz="1777"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rmAutofit/>
          </a:bodyPr>
          <a:lstStyle>
            <a:lvl1pPr lvl="0">
              <a:buNone/>
              <a:defRPr sz="1269"/>
            </a:lvl1pPr>
            <a:lvl2pPr lvl="1">
              <a:buNone/>
              <a:defRPr sz="1269"/>
            </a:lvl2pPr>
            <a:lvl3pPr lvl="2">
              <a:buNone/>
              <a:defRPr sz="1269"/>
            </a:lvl3pPr>
            <a:lvl4pPr lvl="3">
              <a:buNone/>
              <a:defRPr sz="1269"/>
            </a:lvl4pPr>
            <a:lvl5pPr lvl="4">
              <a:buNone/>
              <a:defRPr sz="1269"/>
            </a:lvl5pPr>
            <a:lvl6pPr lvl="5">
              <a:buNone/>
              <a:defRPr sz="1269"/>
            </a:lvl6pPr>
            <a:lvl7pPr lvl="6">
              <a:buNone/>
              <a:defRPr sz="1269"/>
            </a:lvl7pPr>
            <a:lvl8pPr lvl="7">
              <a:buNone/>
              <a:defRPr sz="1269"/>
            </a:lvl8pPr>
            <a:lvl9pPr lvl="8">
              <a:buNone/>
              <a:defRPr sz="1269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rmAutofit/>
          </a:bodyPr>
          <a:lstStyle>
            <a:lvl1pPr lvl="0">
              <a:buNone/>
              <a:defRPr sz="1269"/>
            </a:lvl1pPr>
            <a:lvl2pPr lvl="1">
              <a:buNone/>
              <a:defRPr sz="1269"/>
            </a:lvl2pPr>
            <a:lvl3pPr lvl="2">
              <a:buNone/>
              <a:defRPr sz="1269"/>
            </a:lvl3pPr>
            <a:lvl4pPr lvl="3">
              <a:buNone/>
              <a:defRPr sz="1269"/>
            </a:lvl4pPr>
            <a:lvl5pPr lvl="4">
              <a:buNone/>
              <a:defRPr sz="1269"/>
            </a:lvl5pPr>
            <a:lvl6pPr lvl="5">
              <a:buNone/>
              <a:defRPr sz="1269"/>
            </a:lvl6pPr>
            <a:lvl7pPr lvl="6">
              <a:buNone/>
              <a:defRPr sz="1269"/>
            </a:lvl7pPr>
            <a:lvl8pPr lvl="7">
              <a:buNone/>
              <a:defRPr sz="1269"/>
            </a:lvl8pPr>
            <a:lvl9pPr lvl="8">
              <a:buNone/>
              <a:defRPr sz="1269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64468" y="3161354"/>
            <a:ext cx="9963000" cy="12372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570"/>
              <a:buNone/>
              <a:defRPr sz="4570"/>
            </a:lvl1pPr>
            <a:lvl2pPr lvl="1" algn="ctr">
              <a:spcBef>
                <a:spcPts val="0"/>
              </a:spcBef>
              <a:spcAft>
                <a:spcPts val="0"/>
              </a:spcAft>
              <a:buSzPts val="4570"/>
              <a:buNone/>
              <a:defRPr sz="4570"/>
            </a:lvl2pPr>
            <a:lvl3pPr lvl="2" algn="ctr">
              <a:spcBef>
                <a:spcPts val="0"/>
              </a:spcBef>
              <a:spcAft>
                <a:spcPts val="0"/>
              </a:spcAft>
              <a:buSzPts val="4570"/>
              <a:buNone/>
              <a:defRPr sz="4570"/>
            </a:lvl3pPr>
            <a:lvl4pPr lvl="3" algn="ctr">
              <a:spcBef>
                <a:spcPts val="0"/>
              </a:spcBef>
              <a:spcAft>
                <a:spcPts val="0"/>
              </a:spcAft>
              <a:buSzPts val="4570"/>
              <a:buNone/>
              <a:defRPr sz="4570"/>
            </a:lvl4pPr>
            <a:lvl5pPr lvl="4" algn="ctr">
              <a:spcBef>
                <a:spcPts val="0"/>
              </a:spcBef>
              <a:spcAft>
                <a:spcPts val="0"/>
              </a:spcAft>
              <a:buSzPts val="4570"/>
              <a:buNone/>
              <a:defRPr sz="4570"/>
            </a:lvl5pPr>
            <a:lvl6pPr lvl="5" algn="ctr">
              <a:spcBef>
                <a:spcPts val="0"/>
              </a:spcBef>
              <a:spcAft>
                <a:spcPts val="0"/>
              </a:spcAft>
              <a:buSzPts val="4570"/>
              <a:buNone/>
              <a:defRPr sz="4570"/>
            </a:lvl6pPr>
            <a:lvl7pPr lvl="6" algn="ctr">
              <a:spcBef>
                <a:spcPts val="0"/>
              </a:spcBef>
              <a:spcAft>
                <a:spcPts val="0"/>
              </a:spcAft>
              <a:buSzPts val="4570"/>
              <a:buNone/>
              <a:defRPr sz="4570"/>
            </a:lvl7pPr>
            <a:lvl8pPr lvl="7" algn="ctr">
              <a:spcBef>
                <a:spcPts val="0"/>
              </a:spcBef>
              <a:spcAft>
                <a:spcPts val="0"/>
              </a:spcAft>
              <a:buSzPts val="4570"/>
              <a:buNone/>
              <a:defRPr sz="4570"/>
            </a:lvl8pPr>
            <a:lvl9pPr lvl="8" algn="ctr">
              <a:spcBef>
                <a:spcPts val="0"/>
              </a:spcBef>
              <a:spcAft>
                <a:spcPts val="0"/>
              </a:spcAft>
              <a:buSzPts val="4570"/>
              <a:buNone/>
              <a:defRPr sz="457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rmAutofit/>
          </a:bodyPr>
          <a:lstStyle>
            <a:lvl1pPr lvl="0">
              <a:buNone/>
              <a:defRPr sz="1269"/>
            </a:lvl1pPr>
            <a:lvl2pPr lvl="1">
              <a:buNone/>
              <a:defRPr sz="1269"/>
            </a:lvl2pPr>
            <a:lvl3pPr lvl="2">
              <a:buNone/>
              <a:defRPr sz="1269"/>
            </a:lvl3pPr>
            <a:lvl4pPr lvl="3">
              <a:buNone/>
              <a:defRPr sz="1269"/>
            </a:lvl4pPr>
            <a:lvl5pPr lvl="4">
              <a:buNone/>
              <a:defRPr sz="1269"/>
            </a:lvl5pPr>
            <a:lvl6pPr lvl="5">
              <a:buNone/>
              <a:defRPr sz="1269"/>
            </a:lvl6pPr>
            <a:lvl7pPr lvl="6">
              <a:buNone/>
              <a:defRPr sz="1269"/>
            </a:lvl7pPr>
            <a:lvl8pPr lvl="7">
              <a:buNone/>
              <a:defRPr sz="1269"/>
            </a:lvl8pPr>
            <a:lvl9pPr lvl="8">
              <a:buNone/>
              <a:defRPr sz="1269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64468" y="654105"/>
            <a:ext cx="9963000" cy="841800"/>
          </a:xfrm>
          <a:prstGeom prst="rect">
            <a:avLst/>
          </a:prstGeom>
        </p:spPr>
        <p:txBody>
          <a:bodyPr anchorCtr="0" anchor="t" bIns="116050" lIns="116050" spcFirstLastPara="1" rIns="116050" wrap="square" tIns="11605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555"/>
              <a:buNone/>
              <a:defRPr sz="3554"/>
            </a:lvl1pPr>
            <a:lvl2pPr lvl="1">
              <a:spcBef>
                <a:spcPts val="0"/>
              </a:spcBef>
              <a:spcAft>
                <a:spcPts val="0"/>
              </a:spcAft>
              <a:buSzPts val="3555"/>
              <a:buNone/>
              <a:defRPr sz="3554"/>
            </a:lvl2pPr>
            <a:lvl3pPr lvl="2">
              <a:spcBef>
                <a:spcPts val="0"/>
              </a:spcBef>
              <a:spcAft>
                <a:spcPts val="0"/>
              </a:spcAft>
              <a:buSzPts val="3555"/>
              <a:buNone/>
              <a:defRPr sz="3554"/>
            </a:lvl3pPr>
            <a:lvl4pPr lvl="3">
              <a:spcBef>
                <a:spcPts val="0"/>
              </a:spcBef>
              <a:spcAft>
                <a:spcPts val="0"/>
              </a:spcAft>
              <a:buSzPts val="3555"/>
              <a:buNone/>
              <a:defRPr sz="3554"/>
            </a:lvl4pPr>
            <a:lvl5pPr lvl="4">
              <a:spcBef>
                <a:spcPts val="0"/>
              </a:spcBef>
              <a:spcAft>
                <a:spcPts val="0"/>
              </a:spcAft>
              <a:buSzPts val="3555"/>
              <a:buNone/>
              <a:defRPr sz="3554"/>
            </a:lvl5pPr>
            <a:lvl6pPr lvl="5">
              <a:spcBef>
                <a:spcPts val="0"/>
              </a:spcBef>
              <a:spcAft>
                <a:spcPts val="0"/>
              </a:spcAft>
              <a:buSzPts val="3555"/>
              <a:buNone/>
              <a:defRPr sz="3554"/>
            </a:lvl6pPr>
            <a:lvl7pPr lvl="6">
              <a:spcBef>
                <a:spcPts val="0"/>
              </a:spcBef>
              <a:spcAft>
                <a:spcPts val="0"/>
              </a:spcAft>
              <a:buSzPts val="3555"/>
              <a:buNone/>
              <a:defRPr sz="3554"/>
            </a:lvl7pPr>
            <a:lvl8pPr lvl="7">
              <a:spcBef>
                <a:spcPts val="0"/>
              </a:spcBef>
              <a:spcAft>
                <a:spcPts val="0"/>
              </a:spcAft>
              <a:buSzPts val="3555"/>
              <a:buNone/>
              <a:defRPr sz="3554"/>
            </a:lvl8pPr>
            <a:lvl9pPr lvl="8">
              <a:spcBef>
                <a:spcPts val="0"/>
              </a:spcBef>
              <a:spcAft>
                <a:spcPts val="0"/>
              </a:spcAft>
              <a:buSzPts val="3555"/>
              <a:buNone/>
              <a:defRPr sz="3554"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64468" y="1693927"/>
            <a:ext cx="9963000" cy="5021400"/>
          </a:xfrm>
          <a:prstGeom prst="rect">
            <a:avLst/>
          </a:prstGeom>
        </p:spPr>
        <p:txBody>
          <a:bodyPr anchorCtr="0" anchor="t" bIns="116050" lIns="116050" spcFirstLastPara="1" rIns="116050" wrap="square" tIns="116050">
            <a:normAutofit/>
          </a:bodyPr>
          <a:lstStyle>
            <a:lvl1pPr indent="-373700" lvl="0" marL="457200">
              <a:spcBef>
                <a:spcPts val="0"/>
              </a:spcBef>
              <a:spcAft>
                <a:spcPts val="0"/>
              </a:spcAft>
              <a:buSzPts val="2285"/>
              <a:buChar char="●"/>
              <a:defRPr sz="2285"/>
            </a:lvl1pPr>
            <a:lvl2pPr indent="-341455" lvl="1" marL="914400">
              <a:spcBef>
                <a:spcPts val="0"/>
              </a:spcBef>
              <a:spcAft>
                <a:spcPts val="0"/>
              </a:spcAft>
              <a:buSzPts val="1777"/>
              <a:buChar char="○"/>
              <a:defRPr sz="1777"/>
            </a:lvl2pPr>
            <a:lvl3pPr indent="-341455" lvl="2" marL="1371600">
              <a:spcBef>
                <a:spcPts val="0"/>
              </a:spcBef>
              <a:spcAft>
                <a:spcPts val="0"/>
              </a:spcAft>
              <a:buSzPts val="1777"/>
              <a:buChar char="■"/>
              <a:defRPr sz="1777"/>
            </a:lvl3pPr>
            <a:lvl4pPr indent="-341455" lvl="3" marL="1828800">
              <a:spcBef>
                <a:spcPts val="0"/>
              </a:spcBef>
              <a:spcAft>
                <a:spcPts val="0"/>
              </a:spcAft>
              <a:buSzPts val="1777"/>
              <a:buChar char="●"/>
              <a:defRPr sz="1777"/>
            </a:lvl4pPr>
            <a:lvl5pPr indent="-341455" lvl="4" marL="2286000">
              <a:spcBef>
                <a:spcPts val="0"/>
              </a:spcBef>
              <a:spcAft>
                <a:spcPts val="0"/>
              </a:spcAft>
              <a:buSzPts val="1777"/>
              <a:buChar char="○"/>
              <a:defRPr sz="1777"/>
            </a:lvl5pPr>
            <a:lvl6pPr indent="-341455" lvl="5" marL="2743200">
              <a:spcBef>
                <a:spcPts val="0"/>
              </a:spcBef>
              <a:spcAft>
                <a:spcPts val="0"/>
              </a:spcAft>
              <a:buSzPts val="1777"/>
              <a:buChar char="■"/>
              <a:defRPr sz="1777"/>
            </a:lvl6pPr>
            <a:lvl7pPr indent="-341455" lvl="6" marL="3200400">
              <a:spcBef>
                <a:spcPts val="0"/>
              </a:spcBef>
              <a:spcAft>
                <a:spcPts val="0"/>
              </a:spcAft>
              <a:buSzPts val="1777"/>
              <a:buChar char="●"/>
              <a:defRPr sz="1777"/>
            </a:lvl7pPr>
            <a:lvl8pPr indent="-341455" lvl="7" marL="3657600">
              <a:spcBef>
                <a:spcPts val="0"/>
              </a:spcBef>
              <a:spcAft>
                <a:spcPts val="0"/>
              </a:spcAft>
              <a:buSzPts val="1777"/>
              <a:buChar char="○"/>
              <a:defRPr sz="1777"/>
            </a:lvl8pPr>
            <a:lvl9pPr indent="-341455" lvl="8" marL="4114800">
              <a:spcBef>
                <a:spcPts val="0"/>
              </a:spcBef>
              <a:spcAft>
                <a:spcPts val="0"/>
              </a:spcAft>
              <a:buSzPts val="1777"/>
              <a:buChar char="■"/>
              <a:defRPr sz="1777"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rmAutofit/>
          </a:bodyPr>
          <a:lstStyle>
            <a:lvl1pPr lvl="0">
              <a:buNone/>
              <a:defRPr sz="1269"/>
            </a:lvl1pPr>
            <a:lvl2pPr lvl="1">
              <a:buNone/>
              <a:defRPr sz="1269"/>
            </a:lvl2pPr>
            <a:lvl3pPr lvl="2">
              <a:buNone/>
              <a:defRPr sz="1269"/>
            </a:lvl3pPr>
            <a:lvl4pPr lvl="3">
              <a:buNone/>
              <a:defRPr sz="1269"/>
            </a:lvl4pPr>
            <a:lvl5pPr lvl="4">
              <a:buNone/>
              <a:defRPr sz="1269"/>
            </a:lvl5pPr>
            <a:lvl6pPr lvl="5">
              <a:buNone/>
              <a:defRPr sz="1269"/>
            </a:lvl6pPr>
            <a:lvl7pPr lvl="6">
              <a:buNone/>
              <a:defRPr sz="1269"/>
            </a:lvl7pPr>
            <a:lvl8pPr lvl="7">
              <a:buNone/>
              <a:defRPr sz="1269"/>
            </a:lvl8pPr>
            <a:lvl9pPr lvl="8">
              <a:buNone/>
              <a:defRPr sz="1269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64468" y="654105"/>
            <a:ext cx="9963000" cy="841800"/>
          </a:xfrm>
          <a:prstGeom prst="rect">
            <a:avLst/>
          </a:prstGeom>
        </p:spPr>
        <p:txBody>
          <a:bodyPr anchorCtr="0" anchor="t" bIns="116050" lIns="116050" spcFirstLastPara="1" rIns="116050" wrap="square" tIns="11605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555"/>
              <a:buNone/>
              <a:defRPr sz="3554"/>
            </a:lvl1pPr>
            <a:lvl2pPr lvl="1">
              <a:spcBef>
                <a:spcPts val="0"/>
              </a:spcBef>
              <a:spcAft>
                <a:spcPts val="0"/>
              </a:spcAft>
              <a:buSzPts val="3555"/>
              <a:buNone/>
              <a:defRPr sz="3554"/>
            </a:lvl2pPr>
            <a:lvl3pPr lvl="2">
              <a:spcBef>
                <a:spcPts val="0"/>
              </a:spcBef>
              <a:spcAft>
                <a:spcPts val="0"/>
              </a:spcAft>
              <a:buSzPts val="3555"/>
              <a:buNone/>
              <a:defRPr sz="3554"/>
            </a:lvl3pPr>
            <a:lvl4pPr lvl="3">
              <a:spcBef>
                <a:spcPts val="0"/>
              </a:spcBef>
              <a:spcAft>
                <a:spcPts val="0"/>
              </a:spcAft>
              <a:buSzPts val="3555"/>
              <a:buNone/>
              <a:defRPr sz="3554"/>
            </a:lvl4pPr>
            <a:lvl5pPr lvl="4">
              <a:spcBef>
                <a:spcPts val="0"/>
              </a:spcBef>
              <a:spcAft>
                <a:spcPts val="0"/>
              </a:spcAft>
              <a:buSzPts val="3555"/>
              <a:buNone/>
              <a:defRPr sz="3554"/>
            </a:lvl5pPr>
            <a:lvl6pPr lvl="5">
              <a:spcBef>
                <a:spcPts val="0"/>
              </a:spcBef>
              <a:spcAft>
                <a:spcPts val="0"/>
              </a:spcAft>
              <a:buSzPts val="3555"/>
              <a:buNone/>
              <a:defRPr sz="3554"/>
            </a:lvl6pPr>
            <a:lvl7pPr lvl="6">
              <a:spcBef>
                <a:spcPts val="0"/>
              </a:spcBef>
              <a:spcAft>
                <a:spcPts val="0"/>
              </a:spcAft>
              <a:buSzPts val="3555"/>
              <a:buNone/>
              <a:defRPr sz="3554"/>
            </a:lvl7pPr>
            <a:lvl8pPr lvl="7">
              <a:spcBef>
                <a:spcPts val="0"/>
              </a:spcBef>
              <a:spcAft>
                <a:spcPts val="0"/>
              </a:spcAft>
              <a:buSzPts val="3555"/>
              <a:buNone/>
              <a:defRPr sz="3554"/>
            </a:lvl8pPr>
            <a:lvl9pPr lvl="8">
              <a:spcBef>
                <a:spcPts val="0"/>
              </a:spcBef>
              <a:spcAft>
                <a:spcPts val="0"/>
              </a:spcAft>
              <a:buSzPts val="3555"/>
              <a:buNone/>
              <a:defRPr sz="3554"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64468" y="1693927"/>
            <a:ext cx="4677000" cy="5021400"/>
          </a:xfrm>
          <a:prstGeom prst="rect">
            <a:avLst/>
          </a:prstGeom>
        </p:spPr>
        <p:txBody>
          <a:bodyPr anchorCtr="0" anchor="t" bIns="116050" lIns="116050" spcFirstLastPara="1" rIns="116050" wrap="square" tIns="116050">
            <a:normAutofit/>
          </a:bodyPr>
          <a:lstStyle>
            <a:lvl1pPr indent="-341455" lvl="0" marL="457200">
              <a:spcBef>
                <a:spcPts val="0"/>
              </a:spcBef>
              <a:spcAft>
                <a:spcPts val="0"/>
              </a:spcAft>
              <a:buSzPts val="1777"/>
              <a:buChar char="●"/>
              <a:defRPr sz="1777"/>
            </a:lvl1pPr>
            <a:lvl2pPr indent="-325333" lvl="1" marL="914400">
              <a:spcBef>
                <a:spcPts val="0"/>
              </a:spcBef>
              <a:spcAft>
                <a:spcPts val="0"/>
              </a:spcAft>
              <a:buSzPts val="1523"/>
              <a:buChar char="○"/>
              <a:defRPr sz="1523"/>
            </a:lvl2pPr>
            <a:lvl3pPr indent="-325333" lvl="2" marL="1371600">
              <a:spcBef>
                <a:spcPts val="0"/>
              </a:spcBef>
              <a:spcAft>
                <a:spcPts val="0"/>
              </a:spcAft>
              <a:buSzPts val="1523"/>
              <a:buChar char="■"/>
              <a:defRPr sz="1523"/>
            </a:lvl3pPr>
            <a:lvl4pPr indent="-325333" lvl="3" marL="1828800">
              <a:spcBef>
                <a:spcPts val="0"/>
              </a:spcBef>
              <a:spcAft>
                <a:spcPts val="0"/>
              </a:spcAft>
              <a:buSzPts val="1523"/>
              <a:buChar char="●"/>
              <a:defRPr sz="1523"/>
            </a:lvl4pPr>
            <a:lvl5pPr indent="-325333" lvl="4" marL="2286000">
              <a:spcBef>
                <a:spcPts val="0"/>
              </a:spcBef>
              <a:spcAft>
                <a:spcPts val="0"/>
              </a:spcAft>
              <a:buSzPts val="1523"/>
              <a:buChar char="○"/>
              <a:defRPr sz="1523"/>
            </a:lvl5pPr>
            <a:lvl6pPr indent="-325333" lvl="5" marL="2743200">
              <a:spcBef>
                <a:spcPts val="0"/>
              </a:spcBef>
              <a:spcAft>
                <a:spcPts val="0"/>
              </a:spcAft>
              <a:buSzPts val="1523"/>
              <a:buChar char="■"/>
              <a:defRPr sz="1523"/>
            </a:lvl6pPr>
            <a:lvl7pPr indent="-325333" lvl="6" marL="3200400">
              <a:spcBef>
                <a:spcPts val="0"/>
              </a:spcBef>
              <a:spcAft>
                <a:spcPts val="0"/>
              </a:spcAft>
              <a:buSzPts val="1523"/>
              <a:buChar char="●"/>
              <a:defRPr sz="1523"/>
            </a:lvl7pPr>
            <a:lvl8pPr indent="-325333" lvl="7" marL="3657600">
              <a:spcBef>
                <a:spcPts val="0"/>
              </a:spcBef>
              <a:spcAft>
                <a:spcPts val="0"/>
              </a:spcAft>
              <a:buSzPts val="1523"/>
              <a:buChar char="○"/>
              <a:defRPr sz="1523"/>
            </a:lvl8pPr>
            <a:lvl9pPr indent="-325333" lvl="8" marL="4114800">
              <a:spcBef>
                <a:spcPts val="0"/>
              </a:spcBef>
              <a:spcAft>
                <a:spcPts val="0"/>
              </a:spcAft>
              <a:buSzPts val="1523"/>
              <a:buChar char="■"/>
              <a:defRPr sz="1523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5650483" y="1693927"/>
            <a:ext cx="4677000" cy="5021400"/>
          </a:xfrm>
          <a:prstGeom prst="rect">
            <a:avLst/>
          </a:prstGeom>
        </p:spPr>
        <p:txBody>
          <a:bodyPr anchorCtr="0" anchor="t" bIns="116050" lIns="116050" spcFirstLastPara="1" rIns="116050" wrap="square" tIns="116050">
            <a:normAutofit/>
          </a:bodyPr>
          <a:lstStyle>
            <a:lvl1pPr indent="-341455" lvl="0" marL="457200">
              <a:spcBef>
                <a:spcPts val="0"/>
              </a:spcBef>
              <a:spcAft>
                <a:spcPts val="0"/>
              </a:spcAft>
              <a:buSzPts val="1777"/>
              <a:buChar char="●"/>
              <a:defRPr sz="1777"/>
            </a:lvl1pPr>
            <a:lvl2pPr indent="-325333" lvl="1" marL="914400">
              <a:spcBef>
                <a:spcPts val="0"/>
              </a:spcBef>
              <a:spcAft>
                <a:spcPts val="0"/>
              </a:spcAft>
              <a:buSzPts val="1523"/>
              <a:buChar char="○"/>
              <a:defRPr sz="1523"/>
            </a:lvl2pPr>
            <a:lvl3pPr indent="-325333" lvl="2" marL="1371600">
              <a:spcBef>
                <a:spcPts val="0"/>
              </a:spcBef>
              <a:spcAft>
                <a:spcPts val="0"/>
              </a:spcAft>
              <a:buSzPts val="1523"/>
              <a:buChar char="■"/>
              <a:defRPr sz="1523"/>
            </a:lvl3pPr>
            <a:lvl4pPr indent="-325333" lvl="3" marL="1828800">
              <a:spcBef>
                <a:spcPts val="0"/>
              </a:spcBef>
              <a:spcAft>
                <a:spcPts val="0"/>
              </a:spcAft>
              <a:buSzPts val="1523"/>
              <a:buChar char="●"/>
              <a:defRPr sz="1523"/>
            </a:lvl4pPr>
            <a:lvl5pPr indent="-325333" lvl="4" marL="2286000">
              <a:spcBef>
                <a:spcPts val="0"/>
              </a:spcBef>
              <a:spcAft>
                <a:spcPts val="0"/>
              </a:spcAft>
              <a:buSzPts val="1523"/>
              <a:buChar char="○"/>
              <a:defRPr sz="1523"/>
            </a:lvl5pPr>
            <a:lvl6pPr indent="-325333" lvl="5" marL="2743200">
              <a:spcBef>
                <a:spcPts val="0"/>
              </a:spcBef>
              <a:spcAft>
                <a:spcPts val="0"/>
              </a:spcAft>
              <a:buSzPts val="1523"/>
              <a:buChar char="■"/>
              <a:defRPr sz="1523"/>
            </a:lvl6pPr>
            <a:lvl7pPr indent="-325333" lvl="6" marL="3200400">
              <a:spcBef>
                <a:spcPts val="0"/>
              </a:spcBef>
              <a:spcAft>
                <a:spcPts val="0"/>
              </a:spcAft>
              <a:buSzPts val="1523"/>
              <a:buChar char="●"/>
              <a:defRPr sz="1523"/>
            </a:lvl7pPr>
            <a:lvl8pPr indent="-325333" lvl="7" marL="3657600">
              <a:spcBef>
                <a:spcPts val="0"/>
              </a:spcBef>
              <a:spcAft>
                <a:spcPts val="0"/>
              </a:spcAft>
              <a:buSzPts val="1523"/>
              <a:buChar char="○"/>
              <a:defRPr sz="1523"/>
            </a:lvl8pPr>
            <a:lvl9pPr indent="-325333" lvl="8" marL="4114800">
              <a:spcBef>
                <a:spcPts val="0"/>
              </a:spcBef>
              <a:spcAft>
                <a:spcPts val="0"/>
              </a:spcAft>
              <a:buSzPts val="1523"/>
              <a:buChar char="■"/>
              <a:defRPr sz="1523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rmAutofit/>
          </a:bodyPr>
          <a:lstStyle>
            <a:lvl1pPr lvl="0">
              <a:buNone/>
              <a:defRPr sz="1269"/>
            </a:lvl1pPr>
            <a:lvl2pPr lvl="1">
              <a:buNone/>
              <a:defRPr sz="1269"/>
            </a:lvl2pPr>
            <a:lvl3pPr lvl="2">
              <a:buNone/>
              <a:defRPr sz="1269"/>
            </a:lvl3pPr>
            <a:lvl4pPr lvl="3">
              <a:buNone/>
              <a:defRPr sz="1269"/>
            </a:lvl4pPr>
            <a:lvl5pPr lvl="4">
              <a:buNone/>
              <a:defRPr sz="1269"/>
            </a:lvl5pPr>
            <a:lvl6pPr lvl="5">
              <a:buNone/>
              <a:defRPr sz="1269"/>
            </a:lvl6pPr>
            <a:lvl7pPr lvl="6">
              <a:buNone/>
              <a:defRPr sz="1269"/>
            </a:lvl7pPr>
            <a:lvl8pPr lvl="7">
              <a:buNone/>
              <a:defRPr sz="1269"/>
            </a:lvl8pPr>
            <a:lvl9pPr lvl="8">
              <a:buNone/>
              <a:defRPr sz="1269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64468" y="654105"/>
            <a:ext cx="9963000" cy="841800"/>
          </a:xfrm>
          <a:prstGeom prst="rect">
            <a:avLst/>
          </a:prstGeom>
        </p:spPr>
        <p:txBody>
          <a:bodyPr anchorCtr="0" anchor="t" bIns="116050" lIns="116050" spcFirstLastPara="1" rIns="116050" wrap="square" tIns="11605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555"/>
              <a:buNone/>
              <a:defRPr sz="3554"/>
            </a:lvl1pPr>
            <a:lvl2pPr lvl="1">
              <a:spcBef>
                <a:spcPts val="0"/>
              </a:spcBef>
              <a:spcAft>
                <a:spcPts val="0"/>
              </a:spcAft>
              <a:buSzPts val="3555"/>
              <a:buNone/>
              <a:defRPr sz="3554"/>
            </a:lvl2pPr>
            <a:lvl3pPr lvl="2">
              <a:spcBef>
                <a:spcPts val="0"/>
              </a:spcBef>
              <a:spcAft>
                <a:spcPts val="0"/>
              </a:spcAft>
              <a:buSzPts val="3555"/>
              <a:buNone/>
              <a:defRPr sz="3554"/>
            </a:lvl3pPr>
            <a:lvl4pPr lvl="3">
              <a:spcBef>
                <a:spcPts val="0"/>
              </a:spcBef>
              <a:spcAft>
                <a:spcPts val="0"/>
              </a:spcAft>
              <a:buSzPts val="3555"/>
              <a:buNone/>
              <a:defRPr sz="3554"/>
            </a:lvl4pPr>
            <a:lvl5pPr lvl="4">
              <a:spcBef>
                <a:spcPts val="0"/>
              </a:spcBef>
              <a:spcAft>
                <a:spcPts val="0"/>
              </a:spcAft>
              <a:buSzPts val="3555"/>
              <a:buNone/>
              <a:defRPr sz="3554"/>
            </a:lvl5pPr>
            <a:lvl6pPr lvl="5">
              <a:spcBef>
                <a:spcPts val="0"/>
              </a:spcBef>
              <a:spcAft>
                <a:spcPts val="0"/>
              </a:spcAft>
              <a:buSzPts val="3555"/>
              <a:buNone/>
              <a:defRPr sz="3554"/>
            </a:lvl6pPr>
            <a:lvl7pPr lvl="6">
              <a:spcBef>
                <a:spcPts val="0"/>
              </a:spcBef>
              <a:spcAft>
                <a:spcPts val="0"/>
              </a:spcAft>
              <a:buSzPts val="3555"/>
              <a:buNone/>
              <a:defRPr sz="3554"/>
            </a:lvl7pPr>
            <a:lvl8pPr lvl="7">
              <a:spcBef>
                <a:spcPts val="0"/>
              </a:spcBef>
              <a:spcAft>
                <a:spcPts val="0"/>
              </a:spcAft>
              <a:buSzPts val="3555"/>
              <a:buNone/>
              <a:defRPr sz="3554"/>
            </a:lvl8pPr>
            <a:lvl9pPr lvl="8">
              <a:spcBef>
                <a:spcPts val="0"/>
              </a:spcBef>
              <a:spcAft>
                <a:spcPts val="0"/>
              </a:spcAft>
              <a:buSzPts val="3555"/>
              <a:buNone/>
              <a:defRPr sz="3554"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rmAutofit/>
          </a:bodyPr>
          <a:lstStyle>
            <a:lvl1pPr lvl="0">
              <a:buNone/>
              <a:defRPr sz="1269"/>
            </a:lvl1pPr>
            <a:lvl2pPr lvl="1">
              <a:buNone/>
              <a:defRPr sz="1269"/>
            </a:lvl2pPr>
            <a:lvl3pPr lvl="2">
              <a:buNone/>
              <a:defRPr sz="1269"/>
            </a:lvl3pPr>
            <a:lvl4pPr lvl="3">
              <a:buNone/>
              <a:defRPr sz="1269"/>
            </a:lvl4pPr>
            <a:lvl5pPr lvl="4">
              <a:buNone/>
              <a:defRPr sz="1269"/>
            </a:lvl5pPr>
            <a:lvl6pPr lvl="5">
              <a:buNone/>
              <a:defRPr sz="1269"/>
            </a:lvl6pPr>
            <a:lvl7pPr lvl="6">
              <a:buNone/>
              <a:defRPr sz="1269"/>
            </a:lvl7pPr>
            <a:lvl8pPr lvl="7">
              <a:buNone/>
              <a:defRPr sz="1269"/>
            </a:lvl8pPr>
            <a:lvl9pPr lvl="8">
              <a:buNone/>
              <a:defRPr sz="1269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64468" y="816630"/>
            <a:ext cx="3283500" cy="1110600"/>
          </a:xfrm>
          <a:prstGeom prst="rect">
            <a:avLst/>
          </a:prstGeom>
        </p:spPr>
        <p:txBody>
          <a:bodyPr anchorCtr="0" anchor="b" bIns="116050" lIns="116050" spcFirstLastPara="1" rIns="116050" wrap="square" tIns="11605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47"/>
              <a:buNone/>
              <a:defRPr sz="3046"/>
            </a:lvl1pPr>
            <a:lvl2pPr lvl="1">
              <a:spcBef>
                <a:spcPts val="0"/>
              </a:spcBef>
              <a:spcAft>
                <a:spcPts val="0"/>
              </a:spcAft>
              <a:buSzPts val="3047"/>
              <a:buNone/>
              <a:defRPr sz="3046"/>
            </a:lvl2pPr>
            <a:lvl3pPr lvl="2">
              <a:spcBef>
                <a:spcPts val="0"/>
              </a:spcBef>
              <a:spcAft>
                <a:spcPts val="0"/>
              </a:spcAft>
              <a:buSzPts val="3047"/>
              <a:buNone/>
              <a:defRPr sz="3046"/>
            </a:lvl3pPr>
            <a:lvl4pPr lvl="3">
              <a:spcBef>
                <a:spcPts val="0"/>
              </a:spcBef>
              <a:spcAft>
                <a:spcPts val="0"/>
              </a:spcAft>
              <a:buSzPts val="3047"/>
              <a:buNone/>
              <a:defRPr sz="3046"/>
            </a:lvl4pPr>
            <a:lvl5pPr lvl="4">
              <a:spcBef>
                <a:spcPts val="0"/>
              </a:spcBef>
              <a:spcAft>
                <a:spcPts val="0"/>
              </a:spcAft>
              <a:buSzPts val="3047"/>
              <a:buNone/>
              <a:defRPr sz="3046"/>
            </a:lvl5pPr>
            <a:lvl6pPr lvl="5">
              <a:spcBef>
                <a:spcPts val="0"/>
              </a:spcBef>
              <a:spcAft>
                <a:spcPts val="0"/>
              </a:spcAft>
              <a:buSzPts val="3047"/>
              <a:buNone/>
              <a:defRPr sz="3046"/>
            </a:lvl6pPr>
            <a:lvl7pPr lvl="6">
              <a:spcBef>
                <a:spcPts val="0"/>
              </a:spcBef>
              <a:spcAft>
                <a:spcPts val="0"/>
              </a:spcAft>
              <a:buSzPts val="3047"/>
              <a:buNone/>
              <a:defRPr sz="3046"/>
            </a:lvl7pPr>
            <a:lvl8pPr lvl="7">
              <a:spcBef>
                <a:spcPts val="0"/>
              </a:spcBef>
              <a:spcAft>
                <a:spcPts val="0"/>
              </a:spcAft>
              <a:buSzPts val="3047"/>
              <a:buNone/>
              <a:defRPr sz="3046"/>
            </a:lvl8pPr>
            <a:lvl9pPr lvl="8">
              <a:spcBef>
                <a:spcPts val="0"/>
              </a:spcBef>
              <a:spcAft>
                <a:spcPts val="0"/>
              </a:spcAft>
              <a:buSzPts val="3047"/>
              <a:buNone/>
              <a:defRPr sz="3046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64468" y="2042457"/>
            <a:ext cx="3283500" cy="4673100"/>
          </a:xfrm>
          <a:prstGeom prst="rect">
            <a:avLst/>
          </a:prstGeom>
        </p:spPr>
        <p:txBody>
          <a:bodyPr anchorCtr="0" anchor="t" bIns="116050" lIns="116050" spcFirstLastPara="1" rIns="116050" wrap="square" tIns="116050">
            <a:normAutofit/>
          </a:bodyPr>
          <a:lstStyle>
            <a:lvl1pPr indent="-325333" lvl="0" marL="457200">
              <a:spcBef>
                <a:spcPts val="0"/>
              </a:spcBef>
              <a:spcAft>
                <a:spcPts val="0"/>
              </a:spcAft>
              <a:buSzPts val="1523"/>
              <a:buChar char="●"/>
              <a:defRPr sz="1523"/>
            </a:lvl1pPr>
            <a:lvl2pPr indent="-325333" lvl="1" marL="914400">
              <a:spcBef>
                <a:spcPts val="0"/>
              </a:spcBef>
              <a:spcAft>
                <a:spcPts val="0"/>
              </a:spcAft>
              <a:buSzPts val="1523"/>
              <a:buChar char="○"/>
              <a:defRPr sz="1523"/>
            </a:lvl2pPr>
            <a:lvl3pPr indent="-325333" lvl="2" marL="1371600">
              <a:spcBef>
                <a:spcPts val="0"/>
              </a:spcBef>
              <a:spcAft>
                <a:spcPts val="0"/>
              </a:spcAft>
              <a:buSzPts val="1523"/>
              <a:buChar char="■"/>
              <a:defRPr sz="1523"/>
            </a:lvl3pPr>
            <a:lvl4pPr indent="-325333" lvl="3" marL="1828800">
              <a:spcBef>
                <a:spcPts val="0"/>
              </a:spcBef>
              <a:spcAft>
                <a:spcPts val="0"/>
              </a:spcAft>
              <a:buSzPts val="1523"/>
              <a:buChar char="●"/>
              <a:defRPr sz="1523"/>
            </a:lvl4pPr>
            <a:lvl5pPr indent="-325333" lvl="4" marL="2286000">
              <a:spcBef>
                <a:spcPts val="0"/>
              </a:spcBef>
              <a:spcAft>
                <a:spcPts val="0"/>
              </a:spcAft>
              <a:buSzPts val="1523"/>
              <a:buChar char="○"/>
              <a:defRPr sz="1523"/>
            </a:lvl5pPr>
            <a:lvl6pPr indent="-325333" lvl="5" marL="2743200">
              <a:spcBef>
                <a:spcPts val="0"/>
              </a:spcBef>
              <a:spcAft>
                <a:spcPts val="0"/>
              </a:spcAft>
              <a:buSzPts val="1523"/>
              <a:buChar char="■"/>
              <a:defRPr sz="1523"/>
            </a:lvl6pPr>
            <a:lvl7pPr indent="-325333" lvl="6" marL="3200400">
              <a:spcBef>
                <a:spcPts val="0"/>
              </a:spcBef>
              <a:spcAft>
                <a:spcPts val="0"/>
              </a:spcAft>
              <a:buSzPts val="1523"/>
              <a:buChar char="●"/>
              <a:defRPr sz="1523"/>
            </a:lvl7pPr>
            <a:lvl8pPr indent="-325333" lvl="7" marL="3657600">
              <a:spcBef>
                <a:spcPts val="0"/>
              </a:spcBef>
              <a:spcAft>
                <a:spcPts val="0"/>
              </a:spcAft>
              <a:buSzPts val="1523"/>
              <a:buChar char="○"/>
              <a:defRPr sz="1523"/>
            </a:lvl8pPr>
            <a:lvl9pPr indent="-325333" lvl="8" marL="4114800">
              <a:spcBef>
                <a:spcPts val="0"/>
              </a:spcBef>
              <a:spcAft>
                <a:spcPts val="0"/>
              </a:spcAft>
              <a:buSzPts val="1523"/>
              <a:buChar char="■"/>
              <a:defRPr sz="1523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rmAutofit/>
          </a:bodyPr>
          <a:lstStyle>
            <a:lvl1pPr lvl="0">
              <a:buNone/>
              <a:defRPr sz="1269"/>
            </a:lvl1pPr>
            <a:lvl2pPr lvl="1">
              <a:buNone/>
              <a:defRPr sz="1269"/>
            </a:lvl2pPr>
            <a:lvl3pPr lvl="2">
              <a:buNone/>
              <a:defRPr sz="1269"/>
            </a:lvl3pPr>
            <a:lvl4pPr lvl="3">
              <a:buNone/>
              <a:defRPr sz="1269"/>
            </a:lvl4pPr>
            <a:lvl5pPr lvl="4">
              <a:buNone/>
              <a:defRPr sz="1269"/>
            </a:lvl5pPr>
            <a:lvl6pPr lvl="5">
              <a:buNone/>
              <a:defRPr sz="1269"/>
            </a:lvl6pPr>
            <a:lvl7pPr lvl="6">
              <a:buNone/>
              <a:defRPr sz="1269"/>
            </a:lvl7pPr>
            <a:lvl8pPr lvl="7">
              <a:buNone/>
              <a:defRPr sz="1269"/>
            </a:lvl8pPr>
            <a:lvl9pPr lvl="8">
              <a:buNone/>
              <a:defRPr sz="1269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573245" y="661638"/>
            <a:ext cx="7445700" cy="60126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6093"/>
              <a:buNone/>
              <a:defRPr sz="6093"/>
            </a:lvl1pPr>
            <a:lvl2pPr lvl="1">
              <a:spcBef>
                <a:spcPts val="0"/>
              </a:spcBef>
              <a:spcAft>
                <a:spcPts val="0"/>
              </a:spcAft>
              <a:buSzPts val="6093"/>
              <a:buNone/>
              <a:defRPr sz="6093"/>
            </a:lvl2pPr>
            <a:lvl3pPr lvl="2">
              <a:spcBef>
                <a:spcPts val="0"/>
              </a:spcBef>
              <a:spcAft>
                <a:spcPts val="0"/>
              </a:spcAft>
              <a:buSzPts val="6093"/>
              <a:buNone/>
              <a:defRPr sz="6093"/>
            </a:lvl3pPr>
            <a:lvl4pPr lvl="3">
              <a:spcBef>
                <a:spcPts val="0"/>
              </a:spcBef>
              <a:spcAft>
                <a:spcPts val="0"/>
              </a:spcAft>
              <a:buSzPts val="6093"/>
              <a:buNone/>
              <a:defRPr sz="6093"/>
            </a:lvl4pPr>
            <a:lvl5pPr lvl="4">
              <a:spcBef>
                <a:spcPts val="0"/>
              </a:spcBef>
              <a:spcAft>
                <a:spcPts val="0"/>
              </a:spcAft>
              <a:buSzPts val="6093"/>
              <a:buNone/>
              <a:defRPr sz="6093"/>
            </a:lvl5pPr>
            <a:lvl6pPr lvl="5">
              <a:spcBef>
                <a:spcPts val="0"/>
              </a:spcBef>
              <a:spcAft>
                <a:spcPts val="0"/>
              </a:spcAft>
              <a:buSzPts val="6093"/>
              <a:buNone/>
              <a:defRPr sz="6093"/>
            </a:lvl6pPr>
            <a:lvl7pPr lvl="6">
              <a:spcBef>
                <a:spcPts val="0"/>
              </a:spcBef>
              <a:spcAft>
                <a:spcPts val="0"/>
              </a:spcAft>
              <a:buSzPts val="6093"/>
              <a:buNone/>
              <a:defRPr sz="6093"/>
            </a:lvl7pPr>
            <a:lvl8pPr lvl="7">
              <a:spcBef>
                <a:spcPts val="0"/>
              </a:spcBef>
              <a:spcAft>
                <a:spcPts val="0"/>
              </a:spcAft>
              <a:buSzPts val="6093"/>
              <a:buNone/>
              <a:defRPr sz="6093"/>
            </a:lvl8pPr>
            <a:lvl9pPr lvl="8">
              <a:spcBef>
                <a:spcPts val="0"/>
              </a:spcBef>
              <a:spcAft>
                <a:spcPts val="0"/>
              </a:spcAft>
              <a:buSzPts val="6093"/>
              <a:buNone/>
              <a:defRPr sz="6093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rmAutofit/>
          </a:bodyPr>
          <a:lstStyle>
            <a:lvl1pPr lvl="0">
              <a:buNone/>
              <a:defRPr sz="1269"/>
            </a:lvl1pPr>
            <a:lvl2pPr lvl="1">
              <a:buNone/>
              <a:defRPr sz="1269"/>
            </a:lvl2pPr>
            <a:lvl3pPr lvl="2">
              <a:buNone/>
              <a:defRPr sz="1269"/>
            </a:lvl3pPr>
            <a:lvl4pPr lvl="3">
              <a:buNone/>
              <a:defRPr sz="1269"/>
            </a:lvl4pPr>
            <a:lvl5pPr lvl="4">
              <a:buNone/>
              <a:defRPr sz="1269"/>
            </a:lvl5pPr>
            <a:lvl6pPr lvl="5">
              <a:buNone/>
              <a:defRPr sz="1269"/>
            </a:lvl6pPr>
            <a:lvl7pPr lvl="6">
              <a:buNone/>
              <a:defRPr sz="1269"/>
            </a:lvl7pPr>
            <a:lvl8pPr lvl="7">
              <a:buNone/>
              <a:defRPr sz="1269"/>
            </a:lvl8pPr>
            <a:lvl9pPr lvl="8">
              <a:buNone/>
              <a:defRPr sz="1269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5346000" y="-184"/>
            <a:ext cx="5346000" cy="7560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116050" lIns="116050" spcFirstLastPara="1" rIns="116050" wrap="square" tIns="1160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310447" y="1812541"/>
            <a:ext cx="4730100" cy="2178600"/>
          </a:xfrm>
          <a:prstGeom prst="rect">
            <a:avLst/>
          </a:prstGeom>
        </p:spPr>
        <p:txBody>
          <a:bodyPr anchorCtr="0" anchor="b" bIns="116050" lIns="116050" spcFirstLastPara="1" rIns="116050" wrap="square" tIns="11605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332"/>
              <a:buNone/>
              <a:defRPr sz="5331"/>
            </a:lvl1pPr>
            <a:lvl2pPr lvl="1" algn="ctr">
              <a:spcBef>
                <a:spcPts val="0"/>
              </a:spcBef>
              <a:spcAft>
                <a:spcPts val="0"/>
              </a:spcAft>
              <a:buSzPts val="5332"/>
              <a:buNone/>
              <a:defRPr sz="5331"/>
            </a:lvl2pPr>
            <a:lvl3pPr lvl="2" algn="ctr">
              <a:spcBef>
                <a:spcPts val="0"/>
              </a:spcBef>
              <a:spcAft>
                <a:spcPts val="0"/>
              </a:spcAft>
              <a:buSzPts val="5332"/>
              <a:buNone/>
              <a:defRPr sz="5331"/>
            </a:lvl3pPr>
            <a:lvl4pPr lvl="3" algn="ctr">
              <a:spcBef>
                <a:spcPts val="0"/>
              </a:spcBef>
              <a:spcAft>
                <a:spcPts val="0"/>
              </a:spcAft>
              <a:buSzPts val="5332"/>
              <a:buNone/>
              <a:defRPr sz="5331"/>
            </a:lvl4pPr>
            <a:lvl5pPr lvl="4" algn="ctr">
              <a:spcBef>
                <a:spcPts val="0"/>
              </a:spcBef>
              <a:spcAft>
                <a:spcPts val="0"/>
              </a:spcAft>
              <a:buSzPts val="5332"/>
              <a:buNone/>
              <a:defRPr sz="5331"/>
            </a:lvl5pPr>
            <a:lvl6pPr lvl="5" algn="ctr">
              <a:spcBef>
                <a:spcPts val="0"/>
              </a:spcBef>
              <a:spcAft>
                <a:spcPts val="0"/>
              </a:spcAft>
              <a:buSzPts val="5332"/>
              <a:buNone/>
              <a:defRPr sz="5331"/>
            </a:lvl6pPr>
            <a:lvl7pPr lvl="6" algn="ctr">
              <a:spcBef>
                <a:spcPts val="0"/>
              </a:spcBef>
              <a:spcAft>
                <a:spcPts val="0"/>
              </a:spcAft>
              <a:buSzPts val="5332"/>
              <a:buNone/>
              <a:defRPr sz="5331"/>
            </a:lvl7pPr>
            <a:lvl8pPr lvl="7" algn="ctr">
              <a:spcBef>
                <a:spcPts val="0"/>
              </a:spcBef>
              <a:spcAft>
                <a:spcPts val="0"/>
              </a:spcAft>
              <a:buSzPts val="5332"/>
              <a:buNone/>
              <a:defRPr sz="5331"/>
            </a:lvl8pPr>
            <a:lvl9pPr lvl="8" algn="ctr">
              <a:spcBef>
                <a:spcPts val="0"/>
              </a:spcBef>
              <a:spcAft>
                <a:spcPts val="0"/>
              </a:spcAft>
              <a:buSzPts val="5332"/>
              <a:buNone/>
              <a:defRPr sz="5331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310447" y="4120005"/>
            <a:ext cx="4730100" cy="1815300"/>
          </a:xfrm>
          <a:prstGeom prst="rect">
            <a:avLst/>
          </a:prstGeom>
        </p:spPr>
        <p:txBody>
          <a:bodyPr anchorCtr="0" anchor="t" bIns="116050" lIns="116050" spcFirstLastPara="1" rIns="116050" wrap="square" tIns="11605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66"/>
              <a:buNone/>
              <a:defRPr sz="2665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66"/>
              <a:buNone/>
              <a:defRPr sz="2665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66"/>
              <a:buNone/>
              <a:defRPr sz="2665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66"/>
              <a:buNone/>
              <a:defRPr sz="2665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66"/>
              <a:buNone/>
              <a:defRPr sz="2665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66"/>
              <a:buNone/>
              <a:defRPr sz="2665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66"/>
              <a:buNone/>
              <a:defRPr sz="2665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66"/>
              <a:buNone/>
              <a:defRPr sz="2665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66"/>
              <a:buNone/>
              <a:defRPr sz="2665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5775715" y="1064257"/>
            <a:ext cx="4486500" cy="54312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rmAutofit/>
          </a:bodyPr>
          <a:lstStyle>
            <a:lvl1pPr indent="-373700" lvl="0" marL="457200">
              <a:spcBef>
                <a:spcPts val="0"/>
              </a:spcBef>
              <a:spcAft>
                <a:spcPts val="0"/>
              </a:spcAft>
              <a:buSzPts val="2285"/>
              <a:buChar char="●"/>
              <a:defRPr sz="2285"/>
            </a:lvl1pPr>
            <a:lvl2pPr indent="-341455" lvl="1" marL="914400">
              <a:spcBef>
                <a:spcPts val="0"/>
              </a:spcBef>
              <a:spcAft>
                <a:spcPts val="0"/>
              </a:spcAft>
              <a:buSzPts val="1777"/>
              <a:buChar char="○"/>
              <a:defRPr sz="1777"/>
            </a:lvl2pPr>
            <a:lvl3pPr indent="-341455" lvl="2" marL="1371600">
              <a:spcBef>
                <a:spcPts val="0"/>
              </a:spcBef>
              <a:spcAft>
                <a:spcPts val="0"/>
              </a:spcAft>
              <a:buSzPts val="1777"/>
              <a:buChar char="■"/>
              <a:defRPr sz="1777"/>
            </a:lvl3pPr>
            <a:lvl4pPr indent="-341455" lvl="3" marL="1828800">
              <a:spcBef>
                <a:spcPts val="0"/>
              </a:spcBef>
              <a:spcAft>
                <a:spcPts val="0"/>
              </a:spcAft>
              <a:buSzPts val="1777"/>
              <a:buChar char="●"/>
              <a:defRPr sz="1777"/>
            </a:lvl4pPr>
            <a:lvl5pPr indent="-341455" lvl="4" marL="2286000">
              <a:spcBef>
                <a:spcPts val="0"/>
              </a:spcBef>
              <a:spcAft>
                <a:spcPts val="0"/>
              </a:spcAft>
              <a:buSzPts val="1777"/>
              <a:buChar char="○"/>
              <a:defRPr sz="1777"/>
            </a:lvl5pPr>
            <a:lvl6pPr indent="-341455" lvl="5" marL="2743200">
              <a:spcBef>
                <a:spcPts val="0"/>
              </a:spcBef>
              <a:spcAft>
                <a:spcPts val="0"/>
              </a:spcAft>
              <a:buSzPts val="1777"/>
              <a:buChar char="■"/>
              <a:defRPr sz="1777"/>
            </a:lvl6pPr>
            <a:lvl7pPr indent="-341455" lvl="6" marL="3200400">
              <a:spcBef>
                <a:spcPts val="0"/>
              </a:spcBef>
              <a:spcAft>
                <a:spcPts val="0"/>
              </a:spcAft>
              <a:buSzPts val="1777"/>
              <a:buChar char="●"/>
              <a:defRPr sz="1777"/>
            </a:lvl7pPr>
            <a:lvl8pPr indent="-341455" lvl="7" marL="3657600">
              <a:spcBef>
                <a:spcPts val="0"/>
              </a:spcBef>
              <a:spcAft>
                <a:spcPts val="0"/>
              </a:spcAft>
              <a:buSzPts val="1777"/>
              <a:buChar char="○"/>
              <a:defRPr sz="1777"/>
            </a:lvl8pPr>
            <a:lvl9pPr indent="-341455" lvl="8" marL="4114800">
              <a:spcBef>
                <a:spcPts val="0"/>
              </a:spcBef>
              <a:spcAft>
                <a:spcPts val="0"/>
              </a:spcAft>
              <a:buSzPts val="1777"/>
              <a:buChar char="■"/>
              <a:defRPr sz="1777"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rmAutofit/>
          </a:bodyPr>
          <a:lstStyle>
            <a:lvl1pPr lvl="0">
              <a:buNone/>
              <a:defRPr sz="1269"/>
            </a:lvl1pPr>
            <a:lvl2pPr lvl="1">
              <a:buNone/>
              <a:defRPr sz="1269"/>
            </a:lvl2pPr>
            <a:lvl3pPr lvl="2">
              <a:buNone/>
              <a:defRPr sz="1269"/>
            </a:lvl3pPr>
            <a:lvl4pPr lvl="3">
              <a:buNone/>
              <a:defRPr sz="1269"/>
            </a:lvl4pPr>
            <a:lvl5pPr lvl="4">
              <a:buNone/>
              <a:defRPr sz="1269"/>
            </a:lvl5pPr>
            <a:lvl6pPr lvl="5">
              <a:buNone/>
              <a:defRPr sz="1269"/>
            </a:lvl6pPr>
            <a:lvl7pPr lvl="6">
              <a:buNone/>
              <a:defRPr sz="1269"/>
            </a:lvl7pPr>
            <a:lvl8pPr lvl="7">
              <a:buNone/>
              <a:defRPr sz="1269"/>
            </a:lvl8pPr>
            <a:lvl9pPr lvl="8">
              <a:buNone/>
              <a:defRPr sz="1269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64468" y="6218168"/>
            <a:ext cx="7014300" cy="8895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85"/>
              <a:buNone/>
              <a:defRPr sz="2285"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rmAutofit/>
          </a:bodyPr>
          <a:lstStyle>
            <a:lvl1pPr lvl="0">
              <a:buNone/>
              <a:defRPr sz="1269"/>
            </a:lvl1pPr>
            <a:lvl2pPr lvl="1">
              <a:buNone/>
              <a:defRPr sz="1269"/>
            </a:lvl2pPr>
            <a:lvl3pPr lvl="2">
              <a:buNone/>
              <a:defRPr sz="1269"/>
            </a:lvl3pPr>
            <a:lvl4pPr lvl="3">
              <a:buNone/>
              <a:defRPr sz="1269"/>
            </a:lvl4pPr>
            <a:lvl5pPr lvl="4">
              <a:buNone/>
              <a:defRPr sz="1269"/>
            </a:lvl5pPr>
            <a:lvl6pPr lvl="5">
              <a:buNone/>
              <a:defRPr sz="1269"/>
            </a:lvl6pPr>
            <a:lvl7pPr lvl="6">
              <a:buNone/>
              <a:defRPr sz="1269"/>
            </a:lvl7pPr>
            <a:lvl8pPr lvl="7">
              <a:buNone/>
              <a:defRPr sz="1269"/>
            </a:lvl8pPr>
            <a:lvl9pPr lvl="8">
              <a:buNone/>
              <a:defRPr sz="1269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64468" y="654105"/>
            <a:ext cx="9963000" cy="841800"/>
          </a:xfrm>
          <a:prstGeom prst="rect">
            <a:avLst/>
          </a:prstGeom>
          <a:noFill/>
          <a:ln>
            <a:noFill/>
          </a:ln>
        </p:spPr>
        <p:txBody>
          <a:bodyPr anchorCtr="0" anchor="t" bIns="116050" lIns="116050" spcFirstLastPara="1" rIns="116050" wrap="square" tIns="11605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55"/>
              <a:buNone/>
              <a:defRPr sz="3554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55"/>
              <a:buNone/>
              <a:defRPr sz="3554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55"/>
              <a:buNone/>
              <a:defRPr sz="3554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55"/>
              <a:buNone/>
              <a:defRPr sz="3554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55"/>
              <a:buNone/>
              <a:defRPr sz="3554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55"/>
              <a:buNone/>
              <a:defRPr sz="3554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55"/>
              <a:buNone/>
              <a:defRPr sz="3554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55"/>
              <a:buNone/>
              <a:defRPr sz="3554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55"/>
              <a:buNone/>
              <a:defRPr sz="3554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64468" y="1693927"/>
            <a:ext cx="9963000" cy="5021400"/>
          </a:xfrm>
          <a:prstGeom prst="rect">
            <a:avLst/>
          </a:prstGeom>
          <a:noFill/>
          <a:ln>
            <a:noFill/>
          </a:ln>
        </p:spPr>
        <p:txBody>
          <a:bodyPr anchorCtr="0" anchor="t" bIns="116050" lIns="116050" spcFirstLastPara="1" rIns="116050" wrap="square" tIns="116050">
            <a:normAutofit/>
          </a:bodyPr>
          <a:lstStyle>
            <a:lvl1pPr indent="-3737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285"/>
              <a:buChar char="●"/>
              <a:defRPr sz="2285">
                <a:solidFill>
                  <a:schemeClr val="dk2"/>
                </a:solidFill>
              </a:defRPr>
            </a:lvl1pPr>
            <a:lvl2pPr indent="-341455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77"/>
              <a:buChar char="○"/>
              <a:defRPr sz="1777">
                <a:solidFill>
                  <a:schemeClr val="dk2"/>
                </a:solidFill>
              </a:defRPr>
            </a:lvl2pPr>
            <a:lvl3pPr indent="-341455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77"/>
              <a:buChar char="■"/>
              <a:defRPr sz="1777">
                <a:solidFill>
                  <a:schemeClr val="dk2"/>
                </a:solidFill>
              </a:defRPr>
            </a:lvl3pPr>
            <a:lvl4pPr indent="-341455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77"/>
              <a:buChar char="●"/>
              <a:defRPr sz="1777">
                <a:solidFill>
                  <a:schemeClr val="dk2"/>
                </a:solidFill>
              </a:defRPr>
            </a:lvl4pPr>
            <a:lvl5pPr indent="-341455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77"/>
              <a:buChar char="○"/>
              <a:defRPr sz="1777">
                <a:solidFill>
                  <a:schemeClr val="dk2"/>
                </a:solidFill>
              </a:defRPr>
            </a:lvl5pPr>
            <a:lvl6pPr indent="-341455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77"/>
              <a:buChar char="■"/>
              <a:defRPr sz="1777">
                <a:solidFill>
                  <a:schemeClr val="dk2"/>
                </a:solidFill>
              </a:defRPr>
            </a:lvl6pPr>
            <a:lvl7pPr indent="-341455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77"/>
              <a:buChar char="●"/>
              <a:defRPr sz="1777">
                <a:solidFill>
                  <a:schemeClr val="dk2"/>
                </a:solidFill>
              </a:defRPr>
            </a:lvl7pPr>
            <a:lvl8pPr indent="-341455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77"/>
              <a:buChar char="○"/>
              <a:defRPr sz="1777">
                <a:solidFill>
                  <a:schemeClr val="dk2"/>
                </a:solidFill>
              </a:defRPr>
            </a:lvl8pPr>
            <a:lvl9pPr indent="-341455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77"/>
              <a:buChar char="■"/>
              <a:defRPr sz="1777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16050" lIns="116050" spcFirstLastPara="1" rIns="116050" wrap="square" tIns="116050">
            <a:normAutofit/>
          </a:bodyPr>
          <a:lstStyle>
            <a:lvl1pPr lvl="0" algn="r">
              <a:buNone/>
              <a:defRPr sz="1269">
                <a:solidFill>
                  <a:schemeClr val="dk2"/>
                </a:solidFill>
              </a:defRPr>
            </a:lvl1pPr>
            <a:lvl2pPr lvl="1" algn="r">
              <a:buNone/>
              <a:defRPr sz="1269">
                <a:solidFill>
                  <a:schemeClr val="dk2"/>
                </a:solidFill>
              </a:defRPr>
            </a:lvl2pPr>
            <a:lvl3pPr lvl="2" algn="r">
              <a:buNone/>
              <a:defRPr sz="1269">
                <a:solidFill>
                  <a:schemeClr val="dk2"/>
                </a:solidFill>
              </a:defRPr>
            </a:lvl3pPr>
            <a:lvl4pPr lvl="3" algn="r">
              <a:buNone/>
              <a:defRPr sz="1269">
                <a:solidFill>
                  <a:schemeClr val="dk2"/>
                </a:solidFill>
              </a:defRPr>
            </a:lvl4pPr>
            <a:lvl5pPr lvl="4" algn="r">
              <a:buNone/>
              <a:defRPr sz="1269">
                <a:solidFill>
                  <a:schemeClr val="dk2"/>
                </a:solidFill>
              </a:defRPr>
            </a:lvl5pPr>
            <a:lvl6pPr lvl="5" algn="r">
              <a:buNone/>
              <a:defRPr sz="1269">
                <a:solidFill>
                  <a:schemeClr val="dk2"/>
                </a:solidFill>
              </a:defRPr>
            </a:lvl6pPr>
            <a:lvl7pPr lvl="6" algn="r">
              <a:buNone/>
              <a:defRPr sz="1269">
                <a:solidFill>
                  <a:schemeClr val="dk2"/>
                </a:solidFill>
              </a:defRPr>
            </a:lvl7pPr>
            <a:lvl8pPr lvl="7" algn="r">
              <a:buNone/>
              <a:defRPr sz="1269">
                <a:solidFill>
                  <a:schemeClr val="dk2"/>
                </a:solidFill>
              </a:defRPr>
            </a:lvl8pPr>
            <a:lvl9pPr lvl="8" algn="r">
              <a:buNone/>
              <a:defRPr sz="1269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/>
          <p:nvPr/>
        </p:nvSpPr>
        <p:spPr>
          <a:xfrm>
            <a:off x="0" y="2250"/>
            <a:ext cx="10692000" cy="7555500"/>
          </a:xfrm>
          <a:prstGeom prst="rect">
            <a:avLst/>
          </a:prstGeom>
          <a:solidFill>
            <a:srgbClr val="FFFDF8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55" name="Google Shape;55;p13"/>
          <p:cNvGrpSpPr/>
          <p:nvPr/>
        </p:nvGrpSpPr>
        <p:grpSpPr>
          <a:xfrm>
            <a:off x="413350" y="1026550"/>
            <a:ext cx="9834175" cy="6035925"/>
            <a:chOff x="413350" y="1026550"/>
            <a:chExt cx="9834175" cy="6035925"/>
          </a:xfrm>
        </p:grpSpPr>
        <p:sp>
          <p:nvSpPr>
            <p:cNvPr id="56" name="Google Shape;56;p13"/>
            <p:cNvSpPr/>
            <p:nvPr/>
          </p:nvSpPr>
          <p:spPr>
            <a:xfrm>
              <a:off x="413350" y="1026550"/>
              <a:ext cx="1027800" cy="549300"/>
            </a:xfrm>
            <a:prstGeom prst="roundRect">
              <a:avLst>
                <a:gd fmla="val 15342" name="adj"/>
              </a:avLst>
            </a:prstGeom>
            <a:solidFill>
              <a:srgbClr val="E2F6F3"/>
            </a:solidFill>
            <a:ln cap="flat" cmpd="sng" w="952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7" name="Google Shape;57;p13"/>
            <p:cNvSpPr/>
            <p:nvPr/>
          </p:nvSpPr>
          <p:spPr>
            <a:xfrm>
              <a:off x="413350" y="1674925"/>
              <a:ext cx="1027800" cy="1729800"/>
            </a:xfrm>
            <a:prstGeom prst="roundRect">
              <a:avLst>
                <a:gd fmla="val 8392" name="adj"/>
              </a:avLst>
            </a:prstGeom>
            <a:solidFill>
              <a:schemeClr val="lt1"/>
            </a:solidFill>
            <a:ln cap="flat" cmpd="sng" w="952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8" name="Google Shape;58;p13"/>
            <p:cNvSpPr/>
            <p:nvPr/>
          </p:nvSpPr>
          <p:spPr>
            <a:xfrm>
              <a:off x="413350" y="3503800"/>
              <a:ext cx="1027800" cy="1729800"/>
            </a:xfrm>
            <a:prstGeom prst="roundRect">
              <a:avLst>
                <a:gd fmla="val 8392" name="adj"/>
              </a:avLst>
            </a:prstGeom>
            <a:solidFill>
              <a:schemeClr val="lt1"/>
            </a:solidFill>
            <a:ln cap="flat" cmpd="sng" w="952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9" name="Google Shape;59;p13"/>
            <p:cNvSpPr/>
            <p:nvPr/>
          </p:nvSpPr>
          <p:spPr>
            <a:xfrm>
              <a:off x="413350" y="5332675"/>
              <a:ext cx="1027800" cy="1729800"/>
            </a:xfrm>
            <a:prstGeom prst="roundRect">
              <a:avLst>
                <a:gd fmla="val 8392" name="adj"/>
              </a:avLst>
            </a:prstGeom>
            <a:solidFill>
              <a:schemeClr val="lt1"/>
            </a:solidFill>
            <a:ln cap="flat" cmpd="sng" w="952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0" name="Google Shape;60;p13"/>
            <p:cNvSpPr/>
            <p:nvPr/>
          </p:nvSpPr>
          <p:spPr>
            <a:xfrm>
              <a:off x="1541480" y="1026550"/>
              <a:ext cx="1367400" cy="549300"/>
            </a:xfrm>
            <a:prstGeom prst="roundRect">
              <a:avLst>
                <a:gd fmla="val 15342" name="adj"/>
              </a:avLst>
            </a:prstGeom>
            <a:solidFill>
              <a:srgbClr val="EEF3DF"/>
            </a:solidFill>
            <a:ln cap="flat" cmpd="sng" w="952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>
                  <a:latin typeface="Sour Gummy"/>
                  <a:ea typeface="Sour Gummy"/>
                  <a:cs typeface="Sour Gummy"/>
                  <a:sym typeface="Sour Gummy"/>
                </a:rPr>
                <a:t>Monday</a:t>
              </a:r>
              <a:endParaRPr b="1">
                <a:latin typeface="Sour Gummy"/>
                <a:ea typeface="Sour Gummy"/>
                <a:cs typeface="Sour Gummy"/>
                <a:sym typeface="Sour Gummy"/>
              </a:endParaRPr>
            </a:p>
          </p:txBody>
        </p:sp>
        <p:sp>
          <p:nvSpPr>
            <p:cNvPr id="61" name="Google Shape;61;p13"/>
            <p:cNvSpPr/>
            <p:nvPr/>
          </p:nvSpPr>
          <p:spPr>
            <a:xfrm>
              <a:off x="1541480" y="1674925"/>
              <a:ext cx="1367400" cy="1729800"/>
            </a:xfrm>
            <a:prstGeom prst="roundRect">
              <a:avLst>
                <a:gd fmla="val 8392" name="adj"/>
              </a:avLst>
            </a:prstGeom>
            <a:solidFill>
              <a:schemeClr val="lt1"/>
            </a:solidFill>
            <a:ln cap="flat" cmpd="sng" w="952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2" name="Google Shape;62;p13"/>
            <p:cNvSpPr/>
            <p:nvPr/>
          </p:nvSpPr>
          <p:spPr>
            <a:xfrm>
              <a:off x="1541480" y="3503800"/>
              <a:ext cx="1367400" cy="1729800"/>
            </a:xfrm>
            <a:prstGeom prst="roundRect">
              <a:avLst>
                <a:gd fmla="val 8392" name="adj"/>
              </a:avLst>
            </a:prstGeom>
            <a:solidFill>
              <a:schemeClr val="lt1"/>
            </a:solidFill>
            <a:ln cap="flat" cmpd="sng" w="952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3" name="Google Shape;63;p13"/>
            <p:cNvSpPr/>
            <p:nvPr/>
          </p:nvSpPr>
          <p:spPr>
            <a:xfrm>
              <a:off x="1541480" y="5332675"/>
              <a:ext cx="1367400" cy="1729800"/>
            </a:xfrm>
            <a:prstGeom prst="roundRect">
              <a:avLst>
                <a:gd fmla="val 8392" name="adj"/>
              </a:avLst>
            </a:prstGeom>
            <a:solidFill>
              <a:schemeClr val="lt1"/>
            </a:solidFill>
            <a:ln cap="flat" cmpd="sng" w="952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4" name="Google Shape;64;p13"/>
            <p:cNvSpPr/>
            <p:nvPr/>
          </p:nvSpPr>
          <p:spPr>
            <a:xfrm>
              <a:off x="3009210" y="1026550"/>
              <a:ext cx="1367400" cy="549300"/>
            </a:xfrm>
            <a:prstGeom prst="roundRect">
              <a:avLst>
                <a:gd fmla="val 15342" name="adj"/>
              </a:avLst>
            </a:prstGeom>
            <a:solidFill>
              <a:srgbClr val="EEF3DF"/>
            </a:solidFill>
            <a:ln cap="flat" cmpd="sng" w="952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>
                  <a:latin typeface="Sour Gummy"/>
                  <a:ea typeface="Sour Gummy"/>
                  <a:cs typeface="Sour Gummy"/>
                  <a:sym typeface="Sour Gummy"/>
                </a:rPr>
                <a:t>Tuesday</a:t>
              </a:r>
              <a:endParaRPr b="1">
                <a:latin typeface="Sour Gummy"/>
                <a:ea typeface="Sour Gummy"/>
                <a:cs typeface="Sour Gummy"/>
                <a:sym typeface="Sour Gummy"/>
              </a:endParaRPr>
            </a:p>
          </p:txBody>
        </p:sp>
        <p:sp>
          <p:nvSpPr>
            <p:cNvPr id="65" name="Google Shape;65;p13"/>
            <p:cNvSpPr/>
            <p:nvPr/>
          </p:nvSpPr>
          <p:spPr>
            <a:xfrm>
              <a:off x="3009210" y="1674925"/>
              <a:ext cx="1367400" cy="1729800"/>
            </a:xfrm>
            <a:prstGeom prst="roundRect">
              <a:avLst>
                <a:gd fmla="val 8392" name="adj"/>
              </a:avLst>
            </a:prstGeom>
            <a:solidFill>
              <a:schemeClr val="lt1"/>
            </a:solidFill>
            <a:ln cap="flat" cmpd="sng" w="952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6" name="Google Shape;66;p13"/>
            <p:cNvSpPr/>
            <p:nvPr/>
          </p:nvSpPr>
          <p:spPr>
            <a:xfrm>
              <a:off x="3009210" y="3503800"/>
              <a:ext cx="1367400" cy="1729800"/>
            </a:xfrm>
            <a:prstGeom prst="roundRect">
              <a:avLst>
                <a:gd fmla="val 8392" name="adj"/>
              </a:avLst>
            </a:prstGeom>
            <a:solidFill>
              <a:schemeClr val="lt1"/>
            </a:solidFill>
            <a:ln cap="flat" cmpd="sng" w="952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7" name="Google Shape;67;p13"/>
            <p:cNvSpPr/>
            <p:nvPr/>
          </p:nvSpPr>
          <p:spPr>
            <a:xfrm>
              <a:off x="3009210" y="5332675"/>
              <a:ext cx="1367400" cy="1729800"/>
            </a:xfrm>
            <a:prstGeom prst="roundRect">
              <a:avLst>
                <a:gd fmla="val 8392" name="adj"/>
              </a:avLst>
            </a:prstGeom>
            <a:solidFill>
              <a:schemeClr val="lt1"/>
            </a:solidFill>
            <a:ln cap="flat" cmpd="sng" w="952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8" name="Google Shape;68;p13"/>
            <p:cNvSpPr/>
            <p:nvPr/>
          </p:nvSpPr>
          <p:spPr>
            <a:xfrm>
              <a:off x="4476940" y="1026550"/>
              <a:ext cx="1367400" cy="549300"/>
            </a:xfrm>
            <a:prstGeom prst="roundRect">
              <a:avLst>
                <a:gd fmla="val 15342" name="adj"/>
              </a:avLst>
            </a:prstGeom>
            <a:solidFill>
              <a:srgbClr val="EEF3DF"/>
            </a:solidFill>
            <a:ln cap="flat" cmpd="sng" w="952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>
                  <a:latin typeface="Sour Gummy"/>
                  <a:ea typeface="Sour Gummy"/>
                  <a:cs typeface="Sour Gummy"/>
                  <a:sym typeface="Sour Gummy"/>
                </a:rPr>
                <a:t>Wednesday</a:t>
              </a:r>
              <a:endParaRPr b="1">
                <a:latin typeface="Sour Gummy"/>
                <a:ea typeface="Sour Gummy"/>
                <a:cs typeface="Sour Gummy"/>
                <a:sym typeface="Sour Gummy"/>
              </a:endParaRPr>
            </a:p>
          </p:txBody>
        </p:sp>
        <p:sp>
          <p:nvSpPr>
            <p:cNvPr id="69" name="Google Shape;69;p13"/>
            <p:cNvSpPr/>
            <p:nvPr/>
          </p:nvSpPr>
          <p:spPr>
            <a:xfrm>
              <a:off x="4476940" y="1674925"/>
              <a:ext cx="1367400" cy="1729800"/>
            </a:xfrm>
            <a:prstGeom prst="roundRect">
              <a:avLst>
                <a:gd fmla="val 8392" name="adj"/>
              </a:avLst>
            </a:prstGeom>
            <a:solidFill>
              <a:schemeClr val="lt1"/>
            </a:solidFill>
            <a:ln cap="flat" cmpd="sng" w="952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0" name="Google Shape;70;p13"/>
            <p:cNvSpPr/>
            <p:nvPr/>
          </p:nvSpPr>
          <p:spPr>
            <a:xfrm>
              <a:off x="4476940" y="3503800"/>
              <a:ext cx="1367400" cy="1729800"/>
            </a:xfrm>
            <a:prstGeom prst="roundRect">
              <a:avLst>
                <a:gd fmla="val 8392" name="adj"/>
              </a:avLst>
            </a:prstGeom>
            <a:solidFill>
              <a:schemeClr val="lt1"/>
            </a:solidFill>
            <a:ln cap="flat" cmpd="sng" w="952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1" name="Google Shape;71;p13"/>
            <p:cNvSpPr/>
            <p:nvPr/>
          </p:nvSpPr>
          <p:spPr>
            <a:xfrm>
              <a:off x="4476940" y="5332675"/>
              <a:ext cx="1367400" cy="1729800"/>
            </a:xfrm>
            <a:prstGeom prst="roundRect">
              <a:avLst>
                <a:gd fmla="val 8392" name="adj"/>
              </a:avLst>
            </a:prstGeom>
            <a:solidFill>
              <a:schemeClr val="lt1"/>
            </a:solidFill>
            <a:ln cap="flat" cmpd="sng" w="952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2" name="Google Shape;72;p13"/>
            <p:cNvSpPr/>
            <p:nvPr/>
          </p:nvSpPr>
          <p:spPr>
            <a:xfrm>
              <a:off x="5944670" y="1026550"/>
              <a:ext cx="1367400" cy="549300"/>
            </a:xfrm>
            <a:prstGeom prst="roundRect">
              <a:avLst>
                <a:gd fmla="val 15342" name="adj"/>
              </a:avLst>
            </a:prstGeom>
            <a:solidFill>
              <a:srgbClr val="EEF3DF"/>
            </a:solidFill>
            <a:ln cap="flat" cmpd="sng" w="952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>
                  <a:latin typeface="Sour Gummy"/>
                  <a:ea typeface="Sour Gummy"/>
                  <a:cs typeface="Sour Gummy"/>
                  <a:sym typeface="Sour Gummy"/>
                </a:rPr>
                <a:t>Thursday</a:t>
              </a:r>
              <a:endParaRPr b="1">
                <a:latin typeface="Sour Gummy"/>
                <a:ea typeface="Sour Gummy"/>
                <a:cs typeface="Sour Gummy"/>
                <a:sym typeface="Sour Gummy"/>
              </a:endParaRPr>
            </a:p>
          </p:txBody>
        </p:sp>
        <p:sp>
          <p:nvSpPr>
            <p:cNvPr id="73" name="Google Shape;73;p13"/>
            <p:cNvSpPr/>
            <p:nvPr/>
          </p:nvSpPr>
          <p:spPr>
            <a:xfrm>
              <a:off x="5944670" y="1674925"/>
              <a:ext cx="1367400" cy="1729800"/>
            </a:xfrm>
            <a:prstGeom prst="roundRect">
              <a:avLst>
                <a:gd fmla="val 8392" name="adj"/>
              </a:avLst>
            </a:prstGeom>
            <a:solidFill>
              <a:schemeClr val="lt1"/>
            </a:solidFill>
            <a:ln cap="flat" cmpd="sng" w="952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4" name="Google Shape;74;p13"/>
            <p:cNvSpPr/>
            <p:nvPr/>
          </p:nvSpPr>
          <p:spPr>
            <a:xfrm>
              <a:off x="5944670" y="3503800"/>
              <a:ext cx="1367400" cy="1729800"/>
            </a:xfrm>
            <a:prstGeom prst="roundRect">
              <a:avLst>
                <a:gd fmla="val 8392" name="adj"/>
              </a:avLst>
            </a:prstGeom>
            <a:solidFill>
              <a:schemeClr val="lt1"/>
            </a:solidFill>
            <a:ln cap="flat" cmpd="sng" w="952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5" name="Google Shape;75;p13"/>
            <p:cNvSpPr/>
            <p:nvPr/>
          </p:nvSpPr>
          <p:spPr>
            <a:xfrm>
              <a:off x="5944670" y="5332675"/>
              <a:ext cx="1367400" cy="1729800"/>
            </a:xfrm>
            <a:prstGeom prst="roundRect">
              <a:avLst>
                <a:gd fmla="val 8392" name="adj"/>
              </a:avLst>
            </a:prstGeom>
            <a:solidFill>
              <a:schemeClr val="lt1"/>
            </a:solidFill>
            <a:ln cap="flat" cmpd="sng" w="952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6" name="Google Shape;76;p13"/>
            <p:cNvSpPr/>
            <p:nvPr/>
          </p:nvSpPr>
          <p:spPr>
            <a:xfrm>
              <a:off x="7412400" y="1026550"/>
              <a:ext cx="1367400" cy="549300"/>
            </a:xfrm>
            <a:prstGeom prst="roundRect">
              <a:avLst>
                <a:gd fmla="val 15342" name="adj"/>
              </a:avLst>
            </a:prstGeom>
            <a:solidFill>
              <a:srgbClr val="EEF3DF"/>
            </a:solidFill>
            <a:ln cap="flat" cmpd="sng" w="952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>
                  <a:latin typeface="Sour Gummy"/>
                  <a:ea typeface="Sour Gummy"/>
                  <a:cs typeface="Sour Gummy"/>
                  <a:sym typeface="Sour Gummy"/>
                </a:rPr>
                <a:t>Friday</a:t>
              </a:r>
              <a:endParaRPr b="1">
                <a:latin typeface="Sour Gummy"/>
                <a:ea typeface="Sour Gummy"/>
                <a:cs typeface="Sour Gummy"/>
                <a:sym typeface="Sour Gummy"/>
              </a:endParaRPr>
            </a:p>
          </p:txBody>
        </p:sp>
        <p:sp>
          <p:nvSpPr>
            <p:cNvPr id="77" name="Google Shape;77;p13"/>
            <p:cNvSpPr/>
            <p:nvPr/>
          </p:nvSpPr>
          <p:spPr>
            <a:xfrm>
              <a:off x="7412400" y="1674925"/>
              <a:ext cx="1367400" cy="1729800"/>
            </a:xfrm>
            <a:prstGeom prst="roundRect">
              <a:avLst>
                <a:gd fmla="val 8392" name="adj"/>
              </a:avLst>
            </a:prstGeom>
            <a:solidFill>
              <a:schemeClr val="lt1"/>
            </a:solidFill>
            <a:ln cap="flat" cmpd="sng" w="952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8" name="Google Shape;78;p13"/>
            <p:cNvSpPr/>
            <p:nvPr/>
          </p:nvSpPr>
          <p:spPr>
            <a:xfrm>
              <a:off x="7412400" y="3503800"/>
              <a:ext cx="1367400" cy="1729800"/>
            </a:xfrm>
            <a:prstGeom prst="roundRect">
              <a:avLst>
                <a:gd fmla="val 8392" name="adj"/>
              </a:avLst>
            </a:prstGeom>
            <a:solidFill>
              <a:schemeClr val="lt1"/>
            </a:solidFill>
            <a:ln cap="flat" cmpd="sng" w="952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9" name="Google Shape;79;p13"/>
            <p:cNvSpPr/>
            <p:nvPr/>
          </p:nvSpPr>
          <p:spPr>
            <a:xfrm>
              <a:off x="7412400" y="5332675"/>
              <a:ext cx="1367400" cy="1729800"/>
            </a:xfrm>
            <a:prstGeom prst="roundRect">
              <a:avLst>
                <a:gd fmla="val 8392" name="adj"/>
              </a:avLst>
            </a:prstGeom>
            <a:solidFill>
              <a:schemeClr val="lt1"/>
            </a:solidFill>
            <a:ln cap="flat" cmpd="sng" w="952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0" name="Google Shape;80;p13"/>
            <p:cNvSpPr/>
            <p:nvPr/>
          </p:nvSpPr>
          <p:spPr>
            <a:xfrm>
              <a:off x="8880125" y="1026550"/>
              <a:ext cx="1367400" cy="549300"/>
            </a:xfrm>
            <a:prstGeom prst="roundRect">
              <a:avLst>
                <a:gd fmla="val 15342" name="adj"/>
              </a:avLst>
            </a:prstGeom>
            <a:solidFill>
              <a:srgbClr val="FDE6DC"/>
            </a:solidFill>
            <a:ln cap="flat" cmpd="sng" w="952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>
                  <a:latin typeface="Sour Gummy"/>
                  <a:ea typeface="Sour Gummy"/>
                  <a:cs typeface="Sour Gummy"/>
                  <a:sym typeface="Sour Gummy"/>
                </a:rPr>
                <a:t>Notes</a:t>
              </a:r>
              <a:endParaRPr b="1">
                <a:latin typeface="Sour Gummy"/>
                <a:ea typeface="Sour Gummy"/>
                <a:cs typeface="Sour Gummy"/>
                <a:sym typeface="Sour Gummy"/>
              </a:endParaRPr>
            </a:p>
          </p:txBody>
        </p:sp>
        <p:sp>
          <p:nvSpPr>
            <p:cNvPr id="81" name="Google Shape;81;p13"/>
            <p:cNvSpPr/>
            <p:nvPr/>
          </p:nvSpPr>
          <p:spPr>
            <a:xfrm>
              <a:off x="8880125" y="1674925"/>
              <a:ext cx="1367400" cy="5387400"/>
            </a:xfrm>
            <a:prstGeom prst="roundRect">
              <a:avLst>
                <a:gd fmla="val 8392" name="adj"/>
              </a:avLst>
            </a:prstGeom>
            <a:solidFill>
              <a:schemeClr val="lt1"/>
            </a:solidFill>
            <a:ln cap="flat" cmpd="sng" w="952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82" name="Google Shape;82;p13"/>
          <p:cNvSpPr txBox="1"/>
          <p:nvPr/>
        </p:nvSpPr>
        <p:spPr>
          <a:xfrm>
            <a:off x="1495350" y="100293"/>
            <a:ext cx="7701300" cy="800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4000">
                <a:solidFill>
                  <a:schemeClr val="dk1"/>
                </a:solidFill>
                <a:latin typeface="Sour Gummy"/>
                <a:ea typeface="Sour Gummy"/>
                <a:cs typeface="Sour Gummy"/>
                <a:sym typeface="Sour Gummy"/>
              </a:rPr>
              <a:t>Simple Weekly Lesson Plan</a:t>
            </a:r>
            <a:endParaRPr b="1" sz="4000">
              <a:solidFill>
                <a:schemeClr val="dk1"/>
              </a:solidFill>
              <a:latin typeface="Sour Gummy"/>
              <a:ea typeface="Sour Gummy"/>
              <a:cs typeface="Sour Gummy"/>
              <a:sym typeface="Sour Gummy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