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4">
          <p15:clr>
            <a:srgbClr val="747775"/>
          </p15:clr>
        </p15:guide>
        <p15:guide id="2" pos="2426">
          <p15:clr>
            <a:srgbClr val="747775"/>
          </p15:clr>
        </p15:guide>
        <p15:guide id="3" pos="454">
          <p15:clr>
            <a:srgbClr val="747775"/>
          </p15:clr>
        </p15:guide>
        <p15:guide id="4" orient="horz" pos="357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 orient="horz"/>
        <p:guide pos="2426"/>
        <p:guide pos="454"/>
        <p:guide pos="357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1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8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2000400" cy="42513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300" cy="9402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300" cy="39564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600" cy="5091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8400" lIns="68400" spcFirstLastPara="1" rIns="68400" wrap="square" tIns="68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300" cy="1844700"/>
          </a:xfrm>
          <a:prstGeom prst="rect">
            <a:avLst/>
          </a:prstGeom>
        </p:spPr>
        <p:txBody>
          <a:bodyPr anchorCtr="0" anchor="b" bIns="68400" lIns="68400" spcFirstLastPara="1" rIns="68400" wrap="square" tIns="684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300" cy="1536900"/>
          </a:xfrm>
          <a:prstGeom prst="rect">
            <a:avLst/>
          </a:prstGeom>
        </p:spPr>
        <p:txBody>
          <a:bodyPr anchorCtr="0" anchor="t" bIns="68400" lIns="68400" spcFirstLastPara="1" rIns="68400" wrap="square" tIns="68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800" cy="45987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100" cy="7530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68400" lIns="68400" spcFirstLastPara="1" rIns="68400" wrap="square" tIns="684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400" lIns="68400" spcFirstLastPara="1" rIns="68400" wrap="square" tIns="68400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400" lIns="68400" spcFirstLastPara="1" rIns="68400" wrap="square" tIns="6840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25"/>
            <a:ext cx="4572000" cy="64008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41724" t="24035"/>
          <a:stretch/>
        </p:blipFill>
        <p:spPr>
          <a:xfrm>
            <a:off x="3289850" y="0"/>
            <a:ext cx="1282150" cy="33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8146" l="34121" r="-6" t="0"/>
          <a:stretch/>
        </p:blipFill>
        <p:spPr>
          <a:xfrm>
            <a:off x="0" y="2638675"/>
            <a:ext cx="1498700" cy="376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20823" l="0" r="23254" t="0"/>
          <a:stretch/>
        </p:blipFill>
        <p:spPr>
          <a:xfrm>
            <a:off x="2559900" y="3838350"/>
            <a:ext cx="2012099" cy="256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16991" r="0" t="32509"/>
          <a:stretch/>
        </p:blipFill>
        <p:spPr>
          <a:xfrm>
            <a:off x="0" y="0"/>
            <a:ext cx="2428975" cy="19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19850" y="720000"/>
            <a:ext cx="3132300" cy="4960800"/>
          </a:xfrm>
          <a:prstGeom prst="rect">
            <a:avLst/>
          </a:prstGeom>
          <a:solidFill>
            <a:srgbClr val="7142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975150" y="1004372"/>
            <a:ext cx="26217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1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S A V E</a:t>
            </a:r>
            <a:endParaRPr sz="41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1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T H E</a:t>
            </a:r>
            <a:endParaRPr sz="41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D A T E</a:t>
            </a:r>
            <a:endParaRPr sz="41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975150" y="3073537"/>
            <a:ext cx="2621700" cy="675438"/>
            <a:chOff x="975150" y="3073537"/>
            <a:chExt cx="2621700" cy="675438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975150" y="3073537"/>
              <a:ext cx="262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 A N I E L  K L I N G</a:t>
              </a:r>
              <a:endParaRPr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975150" y="3318856"/>
              <a:ext cx="2621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E17EAD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and</a:t>
              </a:r>
              <a:endParaRPr i="1" sz="1200">
                <a:solidFill>
                  <a:srgbClr val="E17EAD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975150" y="3533575"/>
              <a:ext cx="262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8BCD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M A N D A  S I M P S O N</a:t>
              </a:r>
              <a:endParaRPr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1029925" y="4042255"/>
            <a:ext cx="2476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A r e  g e t t i n g  m a r r i e d  o n</a:t>
            </a:r>
            <a:endParaRPr sz="11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8BCD5"/>
                </a:solidFill>
                <a:latin typeface="Merriweather"/>
                <a:ea typeface="Merriweather"/>
                <a:cs typeface="Merriweather"/>
                <a:sym typeface="Merriweather"/>
              </a:rPr>
              <a:t>S u n d a y ,  o f </a:t>
            </a:r>
            <a:endParaRPr sz="1100">
              <a:solidFill>
                <a:srgbClr val="F8BCD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75150" y="4580923"/>
            <a:ext cx="262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J U N  2 5 </a:t>
            </a:r>
            <a:r>
              <a:rPr baseline="30000" lang="ru" sz="16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T H</a:t>
            </a:r>
            <a:r>
              <a:rPr lang="ru" sz="1600">
                <a:solidFill>
                  <a:srgbClr val="F8BCD5"/>
                </a:solidFill>
                <a:latin typeface="Montserrat"/>
                <a:ea typeface="Montserrat"/>
                <a:cs typeface="Montserrat"/>
                <a:sym typeface="Montserrat"/>
              </a:rPr>
              <a:t> 1 0 A M</a:t>
            </a:r>
            <a:endParaRPr sz="1600">
              <a:solidFill>
                <a:srgbClr val="F8BCD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75150" y="5165481"/>
            <a:ext cx="262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200">
                <a:solidFill>
                  <a:srgbClr val="E17EAD"/>
                </a:solidFill>
                <a:latin typeface="Merriweather"/>
                <a:ea typeface="Merriweather"/>
                <a:cs typeface="Merriweather"/>
                <a:sym typeface="Merriweather"/>
              </a:rPr>
              <a:t>Invation to follow</a:t>
            </a:r>
            <a:endParaRPr i="1" sz="1200">
              <a:solidFill>
                <a:srgbClr val="E17EA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