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743200" cx="4572000"/>
  <p:notesSz cx="6858000" cy="9144000"/>
  <p:embeddedFontLst>
    <p:embeddedFont>
      <p:font typeface="Montserrat"/>
      <p:regular r:id="rId7"/>
      <p:bold r:id="rId8"/>
      <p:italic r:id="rId9"/>
      <p:boldItalic r:id="rId10"/>
    </p:embeddedFont>
    <p:embeddedFont>
      <p:font typeface="Merriweather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2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erriweather-regular.fntdata"/><Relationship Id="rId10" Type="http://schemas.openxmlformats.org/officeDocument/2006/relationships/font" Target="fonts/Montserrat-boldItalic.fntdata"/><Relationship Id="rId13" Type="http://schemas.openxmlformats.org/officeDocument/2006/relationships/font" Target="fonts/Merriweather-italic.fntdata"/><Relationship Id="rId12" Type="http://schemas.openxmlformats.org/officeDocument/2006/relationships/font" Target="fonts/Merriweather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-italic.fntdata"/><Relationship Id="rId14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71802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571802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397107"/>
            <a:ext cx="4260300" cy="10947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1511533"/>
            <a:ext cx="4260300" cy="4227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589933"/>
            <a:ext cx="4260300" cy="10473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1681187"/>
            <a:ext cx="4260300" cy="6939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1147120"/>
            <a:ext cx="4260300" cy="4491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614653"/>
            <a:ext cx="42603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614653"/>
            <a:ext cx="19998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614653"/>
            <a:ext cx="1999800" cy="18222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296320"/>
            <a:ext cx="1404000" cy="4029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741120"/>
            <a:ext cx="1404000" cy="16956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240080"/>
            <a:ext cx="3183900" cy="21819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67"/>
            <a:ext cx="2286000" cy="274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6725" lIns="46725" spcFirstLastPara="1" rIns="46725" wrap="square" tIns="46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657693"/>
            <a:ext cx="2022600" cy="790500"/>
          </a:xfrm>
          <a:prstGeom prst="rect">
            <a:avLst/>
          </a:prstGeom>
        </p:spPr>
        <p:txBody>
          <a:bodyPr anchorCtr="0" anchor="b" bIns="46725" lIns="46725" spcFirstLastPara="1" rIns="46725" wrap="square" tIns="46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1494973"/>
            <a:ext cx="2022600" cy="658800"/>
          </a:xfrm>
          <a:prstGeom prst="rect">
            <a:avLst/>
          </a:prstGeom>
        </p:spPr>
        <p:txBody>
          <a:bodyPr anchorCtr="0" anchor="t" bIns="46725" lIns="46725" spcFirstLastPara="1" rIns="46725" wrap="square" tIns="46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386173"/>
            <a:ext cx="1918500" cy="19707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2256307"/>
            <a:ext cx="2999400" cy="3228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</p:spPr>
        <p:txBody>
          <a:bodyPr anchorCtr="0" anchor="ctr" bIns="46725" lIns="46725" spcFirstLastPara="1" rIns="46725" wrap="square" tIns="46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237347"/>
            <a:ext cx="42603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46725" spcFirstLastPara="1" rIns="46725" wrap="square" tIns="46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614653"/>
            <a:ext cx="4260300" cy="18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6725" lIns="46725" spcFirstLastPara="1" rIns="46725" wrap="square" tIns="46725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1pPr>
            <a:lvl2pPr indent="-2730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2pPr>
            <a:lvl3pPr indent="-2730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3pPr>
            <a:lvl4pPr indent="-2730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4pPr>
            <a:lvl5pPr indent="-2730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5pPr>
            <a:lvl6pPr indent="-2730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6pPr>
            <a:lvl7pPr indent="-2730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7pPr>
            <a:lvl8pPr indent="-2730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8pPr>
            <a:lvl9pPr indent="-2730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2487049"/>
            <a:ext cx="2742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725" lIns="46725" spcFirstLastPara="1" rIns="46725" wrap="square" tIns="46725">
            <a:normAutofit/>
          </a:bodyPr>
          <a:lstStyle>
            <a:lvl1pPr lvl="0" algn="r">
              <a:buNone/>
              <a:defRPr sz="500">
                <a:solidFill>
                  <a:schemeClr val="dk2"/>
                </a:solidFill>
              </a:defRPr>
            </a:lvl1pPr>
            <a:lvl2pPr lvl="1" algn="r">
              <a:buNone/>
              <a:defRPr sz="500">
                <a:solidFill>
                  <a:schemeClr val="dk2"/>
                </a:solidFill>
              </a:defRPr>
            </a:lvl2pPr>
            <a:lvl3pPr lvl="2" algn="r">
              <a:buNone/>
              <a:defRPr sz="500">
                <a:solidFill>
                  <a:schemeClr val="dk2"/>
                </a:solidFill>
              </a:defRPr>
            </a:lvl3pPr>
            <a:lvl4pPr lvl="3" algn="r">
              <a:buNone/>
              <a:defRPr sz="500">
                <a:solidFill>
                  <a:schemeClr val="dk2"/>
                </a:solidFill>
              </a:defRPr>
            </a:lvl4pPr>
            <a:lvl5pPr lvl="4" algn="r">
              <a:buNone/>
              <a:defRPr sz="500">
                <a:solidFill>
                  <a:schemeClr val="dk2"/>
                </a:solidFill>
              </a:defRPr>
            </a:lvl5pPr>
            <a:lvl6pPr lvl="5" algn="r">
              <a:buNone/>
              <a:defRPr sz="500">
                <a:solidFill>
                  <a:schemeClr val="dk2"/>
                </a:solidFill>
              </a:defRPr>
            </a:lvl6pPr>
            <a:lvl7pPr lvl="6" algn="r">
              <a:buNone/>
              <a:defRPr sz="500">
                <a:solidFill>
                  <a:schemeClr val="dk2"/>
                </a:solidFill>
              </a:defRPr>
            </a:lvl7pPr>
            <a:lvl8pPr lvl="7" algn="r">
              <a:buNone/>
              <a:defRPr sz="500">
                <a:solidFill>
                  <a:schemeClr val="dk2"/>
                </a:solidFill>
              </a:defRPr>
            </a:lvl8pPr>
            <a:lvl9pPr lvl="8" algn="r">
              <a:buNone/>
              <a:defRPr sz="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424" y="81118"/>
            <a:ext cx="2654700" cy="267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3248400" y="175"/>
            <a:ext cx="1323600" cy="2743200"/>
          </a:xfrm>
          <a:prstGeom prst="rect">
            <a:avLst/>
          </a:prstGeom>
          <a:solidFill>
            <a:srgbClr val="8655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3150" y="0"/>
            <a:ext cx="1368552" cy="274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180673" y="109366"/>
            <a:ext cx="1662900" cy="555759"/>
            <a:chOff x="180673" y="109366"/>
            <a:chExt cx="1662900" cy="555759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180673" y="109366"/>
              <a:ext cx="1662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200">
                  <a:solidFill>
                    <a:srgbClr val="86557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 S V P</a:t>
              </a:r>
              <a:endParaRPr sz="3200">
                <a:solidFill>
                  <a:srgbClr val="86557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180673" y="572725"/>
              <a:ext cx="1662900" cy="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00">
                  <a:solidFill>
                    <a:srgbClr val="86557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 E T U R N  B Y  J U N  1 T H  2 0 2 5  </a:t>
              </a:r>
              <a:endParaRPr sz="600">
                <a:solidFill>
                  <a:srgbClr val="86557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60" name="Google Shape;60;p13"/>
          <p:cNvCxnSpPr/>
          <p:nvPr/>
        </p:nvCxnSpPr>
        <p:spPr>
          <a:xfrm>
            <a:off x="195413" y="2223326"/>
            <a:ext cx="2938500" cy="0"/>
          </a:xfrm>
          <a:prstGeom prst="straightConnector1">
            <a:avLst/>
          </a:prstGeom>
          <a:noFill/>
          <a:ln cap="flat" cmpd="sng" w="9525">
            <a:solidFill>
              <a:srgbClr val="86557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1" name="Google Shape;61;p13"/>
          <p:cNvGrpSpPr/>
          <p:nvPr/>
        </p:nvGrpSpPr>
        <p:grpSpPr>
          <a:xfrm>
            <a:off x="199096" y="2304423"/>
            <a:ext cx="2934707" cy="251152"/>
            <a:chOff x="199096" y="2304423"/>
            <a:chExt cx="2934707" cy="251152"/>
          </a:xfrm>
        </p:grpSpPr>
        <p:sp>
          <p:nvSpPr>
            <p:cNvPr id="62" name="Google Shape;62;p13"/>
            <p:cNvSpPr txBox="1"/>
            <p:nvPr/>
          </p:nvSpPr>
          <p:spPr>
            <a:xfrm>
              <a:off x="199096" y="2304423"/>
              <a:ext cx="1814100" cy="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00">
                  <a:solidFill>
                    <a:srgbClr val="86557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A C C E P T S  W I T H  P L E A S U R E  ___</a:t>
              </a:r>
              <a:endParaRPr sz="600">
                <a:solidFill>
                  <a:srgbClr val="86557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199100" y="2463175"/>
              <a:ext cx="1662900" cy="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00">
                  <a:solidFill>
                    <a:srgbClr val="86557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R E G R E T F U L L Y  D E C L I N E S</a:t>
              </a:r>
              <a:r>
                <a:rPr lang="ru" sz="600">
                  <a:solidFill>
                    <a:srgbClr val="86557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 ___</a:t>
              </a:r>
              <a:endParaRPr sz="600">
                <a:solidFill>
                  <a:srgbClr val="86557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  <p:sp>
          <p:nvSpPr>
            <p:cNvPr id="64" name="Google Shape;64;p13"/>
            <p:cNvSpPr txBox="1"/>
            <p:nvPr/>
          </p:nvSpPr>
          <p:spPr>
            <a:xfrm>
              <a:off x="1906203" y="2463175"/>
              <a:ext cx="1227600" cy="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00">
                  <a:solidFill>
                    <a:srgbClr val="86557F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S E A T ( S )  ___</a:t>
              </a:r>
              <a:endParaRPr sz="600">
                <a:solidFill>
                  <a:srgbClr val="86557F"/>
                </a:solidFill>
                <a:latin typeface="Merriweather"/>
                <a:ea typeface="Merriweather"/>
                <a:cs typeface="Merriweather"/>
                <a:sym typeface="Merriweathe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