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erriweather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erriweather-italic.fntdata"/><Relationship Id="rId12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865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434550" y="221967"/>
            <a:ext cx="3702900" cy="5956866"/>
            <a:chOff x="434550" y="123300"/>
            <a:chExt cx="3702900" cy="5956866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34550" y="123300"/>
              <a:ext cx="37029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 O N R E L I G I O U S</a:t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 E R E M O N Y  S C R I P T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57" name="Google Shape;57;p13"/>
            <p:cNvGrpSpPr/>
            <p:nvPr/>
          </p:nvGrpSpPr>
          <p:grpSpPr>
            <a:xfrm>
              <a:off x="685450" y="812175"/>
              <a:ext cx="3201000" cy="358564"/>
              <a:chOff x="685450" y="812175"/>
              <a:chExt cx="3201000" cy="358564"/>
            </a:xfrm>
          </p:grpSpPr>
          <p:sp>
            <p:nvSpPr>
              <p:cNvPr id="58" name="Google Shape;58;p13"/>
              <p:cNvSpPr txBox="1"/>
              <p:nvPr/>
            </p:nvSpPr>
            <p:spPr>
              <a:xfrm>
                <a:off x="1208550" y="812175"/>
                <a:ext cx="2154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 R O C E S S I O N A L</a:t>
                </a:r>
                <a:endParaRPr sz="9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685450" y="1063039"/>
                <a:ext cx="32010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Beginning of the wedding ceremony. Guests are seated.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60" name="Google Shape;60;p13"/>
            <p:cNvGrpSpPr/>
            <p:nvPr/>
          </p:nvGrpSpPr>
          <p:grpSpPr>
            <a:xfrm>
              <a:off x="570600" y="1273609"/>
              <a:ext cx="3430800" cy="482475"/>
              <a:chOff x="570600" y="812175"/>
              <a:chExt cx="3430800" cy="482475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1208550" y="812175"/>
                <a:ext cx="2154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I N V O C A T I O N</a:t>
                </a:r>
                <a:endParaRPr sz="9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570600" y="1063050"/>
                <a:ext cx="3430800" cy="23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Family and friends, thank you all for coming today to share in this wonderful occasion. Today we are here together to unite [Name] and [Name] in marriage.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570600" y="1858955"/>
              <a:ext cx="3430800" cy="2093475"/>
              <a:chOff x="570600" y="812175"/>
              <a:chExt cx="3430800" cy="2093475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1208550" y="812175"/>
                <a:ext cx="2154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 E C L A R A T I O N  O F  I N T E N T</a:t>
                </a:r>
                <a:endParaRPr sz="9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570600" y="1063050"/>
                <a:ext cx="3430800" cy="184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Do you [Name], take this [woman/man/person] to be your lawfully wedded [husband/wife], to live together in matrimony, to love [her/him/them], comfort [her/him/them], honor and keep [her/him/them], in sickness and in health, in sorrow and in joy, to have and to hold, from this day forward, as long as you both shall live?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I do.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Do you [Name], take this [woman/man/person] to be your lawfully wedded [husband/wife], to live together in matrimony, to love [her/him/them], comfort [her/him/them], honor and keep [her/him/them], in sickness and in health, in sorrow and in joy, to have and to hold, from this day forward, as long as you both shall live?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I do.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511141" y="4055300"/>
              <a:ext cx="3549849" cy="978075"/>
              <a:chOff x="570600" y="812175"/>
              <a:chExt cx="3430800" cy="978075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1208550" y="812175"/>
                <a:ext cx="2154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 I N G  E X C H A N G E</a:t>
                </a:r>
                <a:endParaRPr sz="9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570600" y="1063050"/>
                <a:ext cx="3430800" cy="72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[Name] and [Name] have chosen rings to exchange with each other as a symbol of their unending love. As you place this ring on [Name]’s finger, please repeat after me. With this ring, I thee wed and pledge you my love now and forever.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[Name], as you place this ring on [Name]’s finger, please repeat after me. With this ring, I thee wed and pledge you my love now and forever.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511141" y="5136246"/>
              <a:ext cx="3549849" cy="482475"/>
              <a:chOff x="570600" y="812175"/>
              <a:chExt cx="3430800" cy="482475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1208550" y="812175"/>
                <a:ext cx="2154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 R O N O U N C E M E N T</a:t>
                </a:r>
                <a:endParaRPr sz="9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570600" y="1063050"/>
                <a:ext cx="3430800" cy="23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By the authority vested in me by the State of [State], I now pronounce you [husband and wife/husband and husband/wife and wife]!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511076" y="5721591"/>
              <a:ext cx="3549849" cy="358575"/>
              <a:chOff x="570600" y="812175"/>
              <a:chExt cx="3430800" cy="358575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1208550" y="812175"/>
                <a:ext cx="2154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F8BCD5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 E C E S S I O N A L</a:t>
                </a:r>
                <a:endParaRPr sz="900">
                  <a:solidFill>
                    <a:srgbClr val="F8BCD5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570600" y="1063050"/>
                <a:ext cx="34308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chemeClr val="lt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End of the wedding ceremony.</a:t>
                </a:r>
                <a:endParaRPr sz="7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18487" r="0" t="9453"/>
          <a:stretch/>
        </p:blipFill>
        <p:spPr>
          <a:xfrm>
            <a:off x="0" y="0"/>
            <a:ext cx="1335074" cy="13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 b="0" l="18487" r="0" t="9453"/>
          <a:stretch/>
        </p:blipFill>
        <p:spPr>
          <a:xfrm flipH="1">
            <a:off x="3236925" y="0"/>
            <a:ext cx="1335074" cy="13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4">
            <a:alphaModFix/>
          </a:blip>
          <a:srcRect b="30570" l="0" r="16289" t="0"/>
          <a:stretch/>
        </p:blipFill>
        <p:spPr>
          <a:xfrm>
            <a:off x="3219925" y="5384750"/>
            <a:ext cx="1352076" cy="10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 b="30570" l="0" r="16289" t="0"/>
          <a:stretch/>
        </p:blipFill>
        <p:spPr>
          <a:xfrm flipH="1">
            <a:off x="0" y="5384750"/>
            <a:ext cx="1352076" cy="10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