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3"/>
  </p:sldMasterIdLst>
  <p:notesMasterIdLst>
    <p:notesMasterId r:id="rId4"/>
  </p:notesMasterIdLst>
  <p:sldIdLst>
    <p:sldId id="256" r:id="rId5"/>
  </p:sldIdLst>
  <p:sldSz cy="10692000" cx="7560000"/>
  <p:notesSz cx="6858000" cy="9144000"/>
  <p:embeddedFontLst>
    <p:embeddedFont>
      <p:font typeface="Mulish"/>
      <p:regular r:id="rId6"/>
      <p:bold r:id="rId7"/>
      <p:italic r:id="rId8"/>
      <p:boldItalic r:id="rId9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font" Target="fonts/Mulish-boldItalic.fntdata"/><Relationship Id="rId5" Type="http://schemas.openxmlformats.org/officeDocument/2006/relationships/slide" Target="slides/slide1.xml"/><Relationship Id="rId6" Type="http://schemas.openxmlformats.org/officeDocument/2006/relationships/font" Target="fonts/Mulish-regular.fntdata"/><Relationship Id="rId7" Type="http://schemas.openxmlformats.org/officeDocument/2006/relationships/font" Target="fonts/Mulish-bold.fntdata"/><Relationship Id="rId8" Type="http://schemas.openxmlformats.org/officeDocument/2006/relationships/font" Target="fonts/Mulish-italic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57712" y="1547778"/>
            <a:ext cx="7044600" cy="4266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57705" y="5891409"/>
            <a:ext cx="7044600" cy="1647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57705" y="2299346"/>
            <a:ext cx="7044600" cy="4081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57705" y="6552657"/>
            <a:ext cx="7044600" cy="2703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57705" y="4471058"/>
            <a:ext cx="7044600" cy="1749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57705" y="2395696"/>
            <a:ext cx="33069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3995291" y="2395696"/>
            <a:ext cx="33069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57705" y="1154948"/>
            <a:ext cx="2321700" cy="1570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57705" y="2888617"/>
            <a:ext cx="2321700" cy="660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05325" y="935745"/>
            <a:ext cx="5264700" cy="8503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780000" y="-260"/>
            <a:ext cx="3780000" cy="10692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19508" y="2563450"/>
            <a:ext cx="3344400" cy="3081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19508" y="5826865"/>
            <a:ext cx="3344400" cy="256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083839" y="1505164"/>
            <a:ext cx="3172200" cy="7681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57705" y="8794266"/>
            <a:ext cx="4959600" cy="1257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/>
        </p:nvSpPr>
        <p:spPr>
          <a:xfrm>
            <a:off x="596283" y="584992"/>
            <a:ext cx="5040600" cy="477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100">
                <a:solidFill>
                  <a:srgbClr val="5A69B7"/>
                </a:solidFill>
                <a:latin typeface="Mulish"/>
                <a:ea typeface="Mulish"/>
                <a:cs typeface="Mulish"/>
                <a:sym typeface="Mulish"/>
              </a:rPr>
              <a:t>[Your Name]</a:t>
            </a:r>
            <a:endParaRPr b="1" sz="3100">
              <a:solidFill>
                <a:srgbClr val="5A69B7"/>
              </a:solidFill>
              <a:latin typeface="Mulish"/>
              <a:ea typeface="Mulish"/>
              <a:cs typeface="Mulish"/>
              <a:sym typeface="Mulish"/>
            </a:endParaRPr>
          </a:p>
        </p:txBody>
      </p:sp>
      <p:sp>
        <p:nvSpPr>
          <p:cNvPr id="55" name="Google Shape;55;p13"/>
          <p:cNvSpPr txBox="1"/>
          <p:nvPr/>
        </p:nvSpPr>
        <p:spPr>
          <a:xfrm>
            <a:off x="613142" y="1158525"/>
            <a:ext cx="5040600" cy="277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Mulish"/>
                <a:ea typeface="Mulish"/>
                <a:cs typeface="Mulish"/>
                <a:sym typeface="Mulish"/>
              </a:rPr>
              <a:t>SIMPLE </a:t>
            </a:r>
            <a:r>
              <a:rPr lang="en" sz="1800">
                <a:solidFill>
                  <a:schemeClr val="dk1"/>
                </a:solidFill>
                <a:latin typeface="Mulish"/>
                <a:ea typeface="Mulish"/>
                <a:cs typeface="Mulish"/>
                <a:sym typeface="Mulish"/>
              </a:rPr>
              <a:t>TWO-WEEK NOTICE LETTER</a:t>
            </a:r>
            <a:endParaRPr sz="1800">
              <a:solidFill>
                <a:schemeClr val="dk1"/>
              </a:solidFill>
              <a:latin typeface="Mulish"/>
              <a:ea typeface="Mulish"/>
              <a:cs typeface="Mulish"/>
              <a:sym typeface="Mulish"/>
            </a:endParaRPr>
          </a:p>
        </p:txBody>
      </p:sp>
      <p:cxnSp>
        <p:nvCxnSpPr>
          <p:cNvPr id="56" name="Google Shape;56;p13"/>
          <p:cNvCxnSpPr/>
          <p:nvPr/>
        </p:nvCxnSpPr>
        <p:spPr>
          <a:xfrm>
            <a:off x="623750" y="1680775"/>
            <a:ext cx="6306900" cy="0"/>
          </a:xfrm>
          <a:prstGeom prst="straightConnector1">
            <a:avLst/>
          </a:prstGeom>
          <a:noFill/>
          <a:ln cap="flat" cmpd="sng" w="19050">
            <a:solidFill>
              <a:srgbClr val="939393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57" name="Google Shape;57;p13"/>
          <p:cNvSpPr txBox="1"/>
          <p:nvPr/>
        </p:nvSpPr>
        <p:spPr>
          <a:xfrm>
            <a:off x="613142" y="2111025"/>
            <a:ext cx="5040600" cy="215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dk1"/>
                </a:solidFill>
                <a:latin typeface="Mulish"/>
                <a:ea typeface="Mulish"/>
                <a:cs typeface="Mulish"/>
                <a:sym typeface="Mulish"/>
              </a:rPr>
              <a:t>[Today’s Date]</a:t>
            </a:r>
            <a:endParaRPr b="1">
              <a:solidFill>
                <a:schemeClr val="dk1"/>
              </a:solidFill>
              <a:latin typeface="Mulish"/>
              <a:ea typeface="Mulish"/>
              <a:cs typeface="Mulish"/>
              <a:sym typeface="Mulish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613142" y="2673500"/>
            <a:ext cx="5040600" cy="732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Mulish"/>
                <a:ea typeface="Mulish"/>
                <a:cs typeface="Mulish"/>
                <a:sym typeface="Mulish"/>
              </a:rPr>
              <a:t>[Company name]</a:t>
            </a:r>
            <a:endParaRPr>
              <a:solidFill>
                <a:schemeClr val="dk1"/>
              </a:solidFill>
              <a:latin typeface="Mulish"/>
              <a:ea typeface="Mulish"/>
              <a:cs typeface="Mulish"/>
              <a:sym typeface="Mulish"/>
            </a:endParaRPr>
          </a:p>
          <a:p>
            <a:pPr indent="0" lvl="0" marL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Mulish"/>
                <a:ea typeface="Mulish"/>
                <a:cs typeface="Mulish"/>
                <a:sym typeface="Mulish"/>
              </a:rPr>
              <a:t>[1234 Street Address]</a:t>
            </a:r>
            <a:endParaRPr>
              <a:solidFill>
                <a:schemeClr val="dk1"/>
              </a:solidFill>
              <a:latin typeface="Mulish"/>
              <a:ea typeface="Mulish"/>
              <a:cs typeface="Mulish"/>
              <a:sym typeface="Mulish"/>
            </a:endParaRPr>
          </a:p>
          <a:p>
            <a:pPr indent="0" lvl="0" marL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Mulish"/>
                <a:ea typeface="Mulish"/>
                <a:cs typeface="Mulish"/>
                <a:sym typeface="Mulish"/>
              </a:rPr>
              <a:t>[City, State, Zip]</a:t>
            </a:r>
            <a:endParaRPr>
              <a:solidFill>
                <a:schemeClr val="dk1"/>
              </a:solidFill>
              <a:latin typeface="Mulish"/>
              <a:ea typeface="Mulish"/>
              <a:cs typeface="Mulish"/>
              <a:sym typeface="Mulish"/>
            </a:endParaRPr>
          </a:p>
        </p:txBody>
      </p:sp>
      <p:sp>
        <p:nvSpPr>
          <p:cNvPr id="59" name="Google Shape;59;p13"/>
          <p:cNvSpPr txBox="1"/>
          <p:nvPr/>
        </p:nvSpPr>
        <p:spPr>
          <a:xfrm>
            <a:off x="613152" y="3753175"/>
            <a:ext cx="6306900" cy="3318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Mulish"/>
                <a:ea typeface="Mulish"/>
                <a:cs typeface="Mulish"/>
                <a:sym typeface="Mulish"/>
              </a:rPr>
              <a:t>Dear [Supervisor’s Name],</a:t>
            </a:r>
            <a:endParaRPr>
              <a:solidFill>
                <a:schemeClr val="dk1"/>
              </a:solidFill>
              <a:latin typeface="Mulish"/>
              <a:ea typeface="Mulish"/>
              <a:cs typeface="Mulish"/>
              <a:sym typeface="Mulish"/>
            </a:endParaRPr>
          </a:p>
          <a:p>
            <a:pPr indent="0" lvl="0" marL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Mulish"/>
              <a:ea typeface="Mulish"/>
              <a:cs typeface="Mulish"/>
              <a:sym typeface="Mulish"/>
            </a:endParaRPr>
          </a:p>
          <a:p>
            <a:pPr indent="0" lvl="0" marL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Mulish"/>
                <a:ea typeface="Mulish"/>
                <a:cs typeface="Mulish"/>
                <a:sym typeface="Mulish"/>
              </a:rPr>
              <a:t>I would like to inform you of my intention to resign from [Position Name] at [Company Name], effective two weeks from today, [Current Date].</a:t>
            </a:r>
            <a:endParaRPr>
              <a:solidFill>
                <a:schemeClr val="dk1"/>
              </a:solidFill>
              <a:latin typeface="Mulish"/>
              <a:ea typeface="Mulish"/>
              <a:cs typeface="Mulish"/>
              <a:sym typeface="Mulish"/>
            </a:endParaRPr>
          </a:p>
          <a:p>
            <a:pPr indent="0" lvl="0" marL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Mulish"/>
              <a:ea typeface="Mulish"/>
              <a:cs typeface="Mulish"/>
              <a:sym typeface="Mulish"/>
            </a:endParaRPr>
          </a:p>
          <a:p>
            <a:pPr indent="0" lvl="0" marL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Mulish"/>
                <a:ea typeface="Mulish"/>
                <a:cs typeface="Mulish"/>
                <a:sym typeface="Mulish"/>
              </a:rPr>
              <a:t>I appreciate the opportunities you’ve given me during my tenure at [Company Name].</a:t>
            </a:r>
            <a:endParaRPr>
              <a:solidFill>
                <a:schemeClr val="dk1"/>
              </a:solidFill>
              <a:latin typeface="Mulish"/>
              <a:ea typeface="Mulish"/>
              <a:cs typeface="Mulish"/>
              <a:sym typeface="Mulish"/>
            </a:endParaRPr>
          </a:p>
          <a:p>
            <a:pPr indent="0" lvl="0" marL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Mulish"/>
              <a:ea typeface="Mulish"/>
              <a:cs typeface="Mulish"/>
              <a:sym typeface="Mulish"/>
            </a:endParaRPr>
          </a:p>
          <a:p>
            <a:pPr indent="0" lvl="0" marL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Mulish"/>
                <a:ea typeface="Mulish"/>
                <a:cs typeface="Mulish"/>
                <a:sym typeface="Mulish"/>
              </a:rPr>
              <a:t>Please let me know what assistance you'll require from me during the resignation notice period.</a:t>
            </a:r>
            <a:endParaRPr>
              <a:solidFill>
                <a:schemeClr val="dk1"/>
              </a:solidFill>
              <a:latin typeface="Mulish"/>
              <a:ea typeface="Mulish"/>
              <a:cs typeface="Mulish"/>
              <a:sym typeface="Mulish"/>
            </a:endParaRPr>
          </a:p>
          <a:p>
            <a:pPr indent="0" lvl="0" marL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Mulish"/>
              <a:ea typeface="Mulish"/>
              <a:cs typeface="Mulish"/>
              <a:sym typeface="Mulish"/>
            </a:endParaRPr>
          </a:p>
          <a:p>
            <a:pPr indent="0" lvl="0" marL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Mulish"/>
                <a:ea typeface="Mulish"/>
                <a:cs typeface="Mulish"/>
                <a:sym typeface="Mulish"/>
              </a:rPr>
              <a:t>Thank you,</a:t>
            </a:r>
            <a:endParaRPr>
              <a:solidFill>
                <a:schemeClr val="dk1"/>
              </a:solidFill>
              <a:latin typeface="Mulish"/>
              <a:ea typeface="Mulish"/>
              <a:cs typeface="Mulish"/>
              <a:sym typeface="Mulish"/>
            </a:endParaRPr>
          </a:p>
          <a:p>
            <a:pPr indent="0" lvl="0" marL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Mulish"/>
                <a:ea typeface="Mulish"/>
                <a:cs typeface="Mulish"/>
                <a:sym typeface="Mulish"/>
              </a:rPr>
              <a:t>[Your Signature][Your Name]</a:t>
            </a:r>
            <a:endParaRPr>
              <a:solidFill>
                <a:schemeClr val="dk1"/>
              </a:solidFill>
              <a:latin typeface="Mulish"/>
              <a:ea typeface="Mulish"/>
              <a:cs typeface="Mulish"/>
              <a:sym typeface="Mulish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