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Rubik Medium"/>
      <p:regular r:id="rId7"/>
      <p:bold r:id="rId8"/>
      <p:italic r:id="rId9"/>
      <p:boldItalic r:id="rId10"/>
    </p:embeddedFont>
    <p:embeddedFont>
      <p:font typeface="Rubik Light"/>
      <p:regular r:id="rId11"/>
      <p:bold r:id="rId12"/>
      <p:italic r:id="rId13"/>
      <p:boldItalic r:id="rId14"/>
    </p:embeddedFont>
    <p:embeddedFont>
      <p:font typeface="Rubik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RubikLight-regular.fntdata"/><Relationship Id="rId10" Type="http://schemas.openxmlformats.org/officeDocument/2006/relationships/font" Target="fonts/RubikMedium-boldItalic.fntdata"/><Relationship Id="rId13" Type="http://schemas.openxmlformats.org/officeDocument/2006/relationships/font" Target="fonts/RubikLight-italic.fntdata"/><Relationship Id="rId12" Type="http://schemas.openxmlformats.org/officeDocument/2006/relationships/font" Target="fonts/Rubik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RubikMedium-italic.fntdata"/><Relationship Id="rId15" Type="http://schemas.openxmlformats.org/officeDocument/2006/relationships/font" Target="fonts/Rubik-regular.fntdata"/><Relationship Id="rId14" Type="http://schemas.openxmlformats.org/officeDocument/2006/relationships/font" Target="fonts/RubikLight-boldItalic.fntdata"/><Relationship Id="rId17" Type="http://schemas.openxmlformats.org/officeDocument/2006/relationships/font" Target="fonts/Rubik-italic.fntdata"/><Relationship Id="rId16" Type="http://schemas.openxmlformats.org/officeDocument/2006/relationships/font" Target="fonts/Rubik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Rubik-boldItalic.fntdata"/><Relationship Id="rId7" Type="http://schemas.openxmlformats.org/officeDocument/2006/relationships/font" Target="fonts/RubikMedium-regular.fntdata"/><Relationship Id="rId8" Type="http://schemas.openxmlformats.org/officeDocument/2006/relationships/font" Target="fonts/RubikMedium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e39d25a39d_0_34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e39d25a39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800"/>
              <a:buNone/>
              <a:defRPr sz="148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 algn="ctr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 algn="ctr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6550" lvl="0" marL="45720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8300" lvl="0" marL="4572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36550" lvl="1" marL="9144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indent="-336550" lvl="2" marL="13716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3pPr>
            <a:lvl4pPr indent="-336550" lvl="3" marL="18288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4pPr>
            <a:lvl5pPr indent="-336550" lvl="4" marL="22860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5pPr>
            <a:lvl6pPr indent="-336550" lvl="5" marL="27432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6pPr>
            <a:lvl7pPr indent="-336550" lvl="6" marL="320040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7pPr>
            <a:lvl8pPr indent="-336550" lvl="7" marL="365760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8pPr>
            <a:lvl9pPr indent="-336550" lvl="8" marL="4114800">
              <a:spcBef>
                <a:spcPts val="0"/>
              </a:spcBef>
              <a:spcAft>
                <a:spcPts val="0"/>
              </a:spcAft>
              <a:buSzPts val="17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1pPr>
            <a:lvl2pPr indent="-3365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2pPr>
            <a:lvl3pPr indent="-3365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3pPr>
            <a:lvl4pPr indent="-3365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4pPr>
            <a:lvl5pPr indent="-3365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5pPr>
            <a:lvl6pPr indent="-3365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6pPr>
            <a:lvl7pPr indent="-3365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  <a:defRPr sz="1700">
                <a:solidFill>
                  <a:schemeClr val="dk2"/>
                </a:solidFill>
              </a:defRPr>
            </a:lvl7pPr>
            <a:lvl8pPr indent="-3365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  <a:defRPr sz="1700">
                <a:solidFill>
                  <a:schemeClr val="dk2"/>
                </a:solidFill>
              </a:defRPr>
            </a:lvl8pPr>
            <a:lvl9pPr indent="-3365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■"/>
              <a:defRPr sz="17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6369548" y="0"/>
            <a:ext cx="3688952" cy="7772401"/>
            <a:chOff x="6369548" y="0"/>
            <a:chExt cx="3688952" cy="7772401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369548" y="0"/>
              <a:ext cx="3688854" cy="77724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" name="Google Shape;56;p13"/>
            <p:cNvGrpSpPr/>
            <p:nvPr/>
          </p:nvGrpSpPr>
          <p:grpSpPr>
            <a:xfrm>
              <a:off x="6641800" y="3886200"/>
              <a:ext cx="3416700" cy="3886200"/>
              <a:chOff x="6641800" y="3886200"/>
              <a:chExt cx="3416700" cy="3886200"/>
            </a:xfrm>
          </p:grpSpPr>
          <p:sp>
            <p:nvSpPr>
              <p:cNvPr id="57" name="Google Shape;57;p13"/>
              <p:cNvSpPr/>
              <p:nvPr/>
            </p:nvSpPr>
            <p:spPr>
              <a:xfrm>
                <a:off x="6641800" y="3886200"/>
                <a:ext cx="3416700" cy="3886200"/>
              </a:xfrm>
              <a:prstGeom prst="rect">
                <a:avLst/>
              </a:prstGeom>
              <a:solidFill>
                <a:srgbClr val="5D7553">
                  <a:alpha val="77000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13"/>
              <p:cNvSpPr/>
              <p:nvPr/>
            </p:nvSpPr>
            <p:spPr>
              <a:xfrm>
                <a:off x="7011775" y="4326425"/>
                <a:ext cx="3046500" cy="62100"/>
              </a:xfrm>
              <a:prstGeom prst="rect">
                <a:avLst/>
              </a:prstGeom>
              <a:solidFill>
                <a:srgbClr val="FFF3E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9" name="Google Shape;59;p13"/>
              <p:cNvGrpSpPr/>
              <p:nvPr/>
            </p:nvGrpSpPr>
            <p:grpSpPr>
              <a:xfrm>
                <a:off x="7011775" y="4976091"/>
                <a:ext cx="2555400" cy="2010315"/>
                <a:chOff x="7011775" y="4976091"/>
                <a:chExt cx="2555400" cy="2010315"/>
              </a:xfrm>
            </p:grpSpPr>
            <p:sp>
              <p:nvSpPr>
                <p:cNvPr id="60" name="Google Shape;60;p13"/>
                <p:cNvSpPr txBox="1"/>
                <p:nvPr/>
              </p:nvSpPr>
              <p:spPr>
                <a:xfrm>
                  <a:off x="7011775" y="4976091"/>
                  <a:ext cx="25554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FEFEFE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EXPLORE THE WONDERS </a:t>
                  </a:r>
                  <a:endParaRPr sz="1500">
                    <a:solidFill>
                      <a:srgbClr val="FEFEFE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FEFEFE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OF SUNVALE WITH</a:t>
                  </a:r>
                  <a:endParaRPr sz="1500">
                    <a:solidFill>
                      <a:srgbClr val="FEFEFE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</p:txBody>
            </p:sp>
            <p:sp>
              <p:nvSpPr>
                <p:cNvPr id="61" name="Google Shape;61;p13"/>
                <p:cNvSpPr txBox="1"/>
                <p:nvPr/>
              </p:nvSpPr>
              <p:spPr>
                <a:xfrm>
                  <a:off x="7011775" y="5698207"/>
                  <a:ext cx="2555400" cy="128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3100">
                      <a:solidFill>
                        <a:srgbClr val="FEFEFE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ADVENTURE HORIZONS TRAVEL</a:t>
                  </a:r>
                  <a:endParaRPr sz="3100">
                    <a:solidFill>
                      <a:srgbClr val="FEFEFE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</p:grpSp>
        </p:grpSp>
      </p:grpSp>
      <p:grpSp>
        <p:nvGrpSpPr>
          <p:cNvPr id="62" name="Google Shape;62;p13"/>
          <p:cNvGrpSpPr/>
          <p:nvPr/>
        </p:nvGrpSpPr>
        <p:grpSpPr>
          <a:xfrm>
            <a:off x="0" y="0"/>
            <a:ext cx="3394800" cy="7772400"/>
            <a:chOff x="0" y="0"/>
            <a:chExt cx="3394800" cy="7772400"/>
          </a:xfrm>
        </p:grpSpPr>
        <p:grpSp>
          <p:nvGrpSpPr>
            <p:cNvPr id="63" name="Google Shape;63;p13"/>
            <p:cNvGrpSpPr/>
            <p:nvPr/>
          </p:nvGrpSpPr>
          <p:grpSpPr>
            <a:xfrm>
              <a:off x="0" y="0"/>
              <a:ext cx="3394800" cy="7772400"/>
              <a:chOff x="0" y="0"/>
              <a:chExt cx="3394800" cy="7772400"/>
            </a:xfrm>
          </p:grpSpPr>
          <p:sp>
            <p:nvSpPr>
              <p:cNvPr id="64" name="Google Shape;64;p13"/>
              <p:cNvSpPr/>
              <p:nvPr/>
            </p:nvSpPr>
            <p:spPr>
              <a:xfrm>
                <a:off x="0" y="0"/>
                <a:ext cx="3394800" cy="7772400"/>
              </a:xfrm>
              <a:prstGeom prst="rect">
                <a:avLst/>
              </a:prstGeom>
              <a:solidFill>
                <a:srgbClr val="5D755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" name="Google Shape;65;p13"/>
              <p:cNvSpPr txBox="1"/>
              <p:nvPr/>
            </p:nvSpPr>
            <p:spPr>
              <a:xfrm>
                <a:off x="419700" y="1546999"/>
                <a:ext cx="2555400" cy="118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800">
                    <a:solidFill>
                      <a:schemeClr val="lt1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DISCOVER THE BEAUTY, CULTURE, AND EXCITEMENT OF SUNVALE. </a:t>
                </a:r>
                <a:endParaRPr sz="1800">
                  <a:solidFill>
                    <a:schemeClr val="lt1"/>
                  </a:solidFill>
                  <a:latin typeface="Rubik Medium"/>
                  <a:ea typeface="Rubik Medium"/>
                  <a:cs typeface="Rubik Medium"/>
                  <a:sym typeface="Rubik Medium"/>
                </a:endParaRPr>
              </a:p>
            </p:txBody>
          </p:sp>
        </p:grpSp>
        <p:pic>
          <p:nvPicPr>
            <p:cNvPr id="66" name="Google Shape;66;p13"/>
            <p:cNvPicPr preferRelativeResize="0"/>
            <p:nvPr/>
          </p:nvPicPr>
          <p:blipFill rotWithShape="1">
            <a:blip r:embed="rId4">
              <a:alphaModFix/>
            </a:blip>
            <a:srcRect b="0" l="7552" r="0" t="0"/>
            <a:stretch/>
          </p:blipFill>
          <p:spPr>
            <a:xfrm>
              <a:off x="0" y="3886200"/>
              <a:ext cx="3394800" cy="3886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oogle Shape;67;p13"/>
          <p:cNvGrpSpPr/>
          <p:nvPr/>
        </p:nvGrpSpPr>
        <p:grpSpPr>
          <a:xfrm>
            <a:off x="3394850" y="0"/>
            <a:ext cx="3246900" cy="7772400"/>
            <a:chOff x="3394850" y="0"/>
            <a:chExt cx="3246900" cy="7772400"/>
          </a:xfrm>
        </p:grpSpPr>
        <p:sp>
          <p:nvSpPr>
            <p:cNvPr id="68" name="Google Shape;68;p13"/>
            <p:cNvSpPr/>
            <p:nvPr/>
          </p:nvSpPr>
          <p:spPr>
            <a:xfrm>
              <a:off x="3394850" y="0"/>
              <a:ext cx="3246900" cy="7772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4995050" y="296200"/>
              <a:ext cx="46500" cy="3543000"/>
            </a:xfrm>
            <a:prstGeom prst="rect">
              <a:avLst/>
            </a:prstGeom>
            <a:solidFill>
              <a:srgbClr val="1424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" name="Google Shape;70;p13"/>
            <p:cNvGrpSpPr/>
            <p:nvPr/>
          </p:nvGrpSpPr>
          <p:grpSpPr>
            <a:xfrm>
              <a:off x="3740600" y="5036029"/>
              <a:ext cx="2555400" cy="1931116"/>
              <a:chOff x="3763600" y="5036029"/>
              <a:chExt cx="2555400" cy="1931116"/>
            </a:xfrm>
          </p:grpSpPr>
          <p:sp>
            <p:nvSpPr>
              <p:cNvPr id="71" name="Google Shape;71;p13"/>
              <p:cNvSpPr txBox="1"/>
              <p:nvPr/>
            </p:nvSpPr>
            <p:spPr>
              <a:xfrm>
                <a:off x="3763600" y="5036029"/>
                <a:ext cx="2555400" cy="4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2100">
                    <a:solidFill>
                      <a:srgbClr val="14242C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CONTACT:</a:t>
                </a:r>
                <a:endParaRPr sz="2100">
                  <a:solidFill>
                    <a:srgbClr val="14242C"/>
                  </a:solidFill>
                  <a:latin typeface="Rubik Medium"/>
                  <a:ea typeface="Rubik Medium"/>
                  <a:cs typeface="Rubik Medium"/>
                  <a:sym typeface="Rubik Medium"/>
                </a:endParaRPr>
              </a:p>
            </p:txBody>
          </p:sp>
          <p:grpSp>
            <p:nvGrpSpPr>
              <p:cNvPr id="72" name="Google Shape;72;p13"/>
              <p:cNvGrpSpPr/>
              <p:nvPr/>
            </p:nvGrpSpPr>
            <p:grpSpPr>
              <a:xfrm>
                <a:off x="3763600" y="5725481"/>
                <a:ext cx="2555400" cy="1241664"/>
                <a:chOff x="3763600" y="5725481"/>
                <a:chExt cx="2555400" cy="1241664"/>
              </a:xfrm>
            </p:grpSpPr>
            <p:sp>
              <p:nvSpPr>
                <p:cNvPr id="73" name="Google Shape;73;p13"/>
                <p:cNvSpPr txBox="1"/>
                <p:nvPr/>
              </p:nvSpPr>
              <p:spPr>
                <a:xfrm>
                  <a:off x="3763600" y="5725481"/>
                  <a:ext cx="25554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4242C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456 Paradise Road,</a:t>
                  </a:r>
                  <a:endParaRPr sz="1500">
                    <a:solidFill>
                      <a:srgbClr val="14242C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4242C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Sunvale, CA 98765</a:t>
                  </a:r>
                  <a:endParaRPr sz="1500">
                    <a:solidFill>
                      <a:srgbClr val="14242C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</p:txBody>
            </p:sp>
            <p:sp>
              <p:nvSpPr>
                <p:cNvPr id="74" name="Google Shape;74;p13"/>
                <p:cNvSpPr txBox="1"/>
                <p:nvPr/>
              </p:nvSpPr>
              <p:spPr>
                <a:xfrm>
                  <a:off x="3763600" y="6216169"/>
                  <a:ext cx="25554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4242C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(555) 123-9876</a:t>
                  </a:r>
                  <a:endParaRPr sz="1500">
                    <a:solidFill>
                      <a:srgbClr val="14242C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</p:txBody>
            </p:sp>
            <p:sp>
              <p:nvSpPr>
                <p:cNvPr id="75" name="Google Shape;75;p13"/>
                <p:cNvSpPr txBox="1"/>
                <p:nvPr/>
              </p:nvSpPr>
              <p:spPr>
                <a:xfrm>
                  <a:off x="3763600" y="6476157"/>
                  <a:ext cx="25554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4242C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info@adventure.ltd</a:t>
                  </a:r>
                  <a:endParaRPr sz="1500">
                    <a:solidFill>
                      <a:srgbClr val="14242C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</p:txBody>
            </p:sp>
            <p:sp>
              <p:nvSpPr>
                <p:cNvPr id="76" name="Google Shape;76;p13"/>
                <p:cNvSpPr txBox="1"/>
                <p:nvPr/>
              </p:nvSpPr>
              <p:spPr>
                <a:xfrm>
                  <a:off x="3763600" y="6736145"/>
                  <a:ext cx="2555400" cy="231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500">
                      <a:solidFill>
                        <a:srgbClr val="14242C"/>
                      </a:solidFill>
                      <a:latin typeface="Rubik Light"/>
                      <a:ea typeface="Rubik Light"/>
                      <a:cs typeface="Rubik Light"/>
                      <a:sym typeface="Rubik Light"/>
                    </a:rPr>
                    <a:t>www.adventure.ltd</a:t>
                  </a:r>
                  <a:endParaRPr sz="1500">
                    <a:solidFill>
                      <a:srgbClr val="14242C"/>
                    </a:solidFill>
                    <a:latin typeface="Rubik Light"/>
                    <a:ea typeface="Rubik Light"/>
                    <a:cs typeface="Rubik Light"/>
                    <a:sym typeface="Rubik Light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>
            <a:off x="0" y="3902100"/>
            <a:ext cx="10058400" cy="3870300"/>
            <a:chOff x="0" y="3902100"/>
            <a:chExt cx="10058400" cy="3870300"/>
          </a:xfrm>
        </p:grpSpPr>
        <p:pic>
          <p:nvPicPr>
            <p:cNvPr id="82" name="Google Shape;8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94474" y="3923100"/>
              <a:ext cx="7063926" cy="38492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" name="Google Shape;83;p14"/>
            <p:cNvGrpSpPr/>
            <p:nvPr/>
          </p:nvGrpSpPr>
          <p:grpSpPr>
            <a:xfrm>
              <a:off x="0" y="3902100"/>
              <a:ext cx="3394800" cy="3870300"/>
              <a:chOff x="0" y="3902100"/>
              <a:chExt cx="3394800" cy="3870300"/>
            </a:xfrm>
          </p:grpSpPr>
          <p:sp>
            <p:nvSpPr>
              <p:cNvPr id="84" name="Google Shape;84;p14"/>
              <p:cNvSpPr/>
              <p:nvPr/>
            </p:nvSpPr>
            <p:spPr>
              <a:xfrm>
                <a:off x="0" y="3902100"/>
                <a:ext cx="3394800" cy="3870300"/>
              </a:xfrm>
              <a:prstGeom prst="rect">
                <a:avLst/>
              </a:prstGeom>
              <a:solidFill>
                <a:srgbClr val="111C0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5" name="Google Shape;85;p14"/>
              <p:cNvGrpSpPr/>
              <p:nvPr/>
            </p:nvGrpSpPr>
            <p:grpSpPr>
              <a:xfrm>
                <a:off x="394131" y="4432226"/>
                <a:ext cx="2558331" cy="503325"/>
                <a:chOff x="394131" y="4432226"/>
                <a:chExt cx="2558331" cy="503325"/>
              </a:xfrm>
            </p:grpSpPr>
            <p:sp>
              <p:nvSpPr>
                <p:cNvPr id="86" name="Google Shape;86;p14"/>
                <p:cNvSpPr txBox="1"/>
                <p:nvPr/>
              </p:nvSpPr>
              <p:spPr>
                <a:xfrm>
                  <a:off x="397062" y="4432226"/>
                  <a:ext cx="2555400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SUNVALE BEACH: </a:t>
                  </a:r>
                  <a:endParaRPr sz="1100">
                    <a:solidFill>
                      <a:schemeClr val="lt1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  <p:sp>
              <p:nvSpPr>
                <p:cNvPr id="87" name="Google Shape;87;p14"/>
                <p:cNvSpPr txBox="1"/>
                <p:nvPr/>
              </p:nvSpPr>
              <p:spPr>
                <a:xfrm>
                  <a:off x="394131" y="4613951"/>
                  <a:ext cx="25554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Relax on golden sands and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swim in crystal-clear waters.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</p:txBody>
            </p:sp>
          </p:grpSp>
          <p:grpSp>
            <p:nvGrpSpPr>
              <p:cNvPr id="88" name="Google Shape;88;p14"/>
              <p:cNvGrpSpPr/>
              <p:nvPr/>
            </p:nvGrpSpPr>
            <p:grpSpPr>
              <a:xfrm>
                <a:off x="394131" y="5116394"/>
                <a:ext cx="2558331" cy="520425"/>
                <a:chOff x="394131" y="4432226"/>
                <a:chExt cx="2558331" cy="520425"/>
              </a:xfrm>
            </p:grpSpPr>
            <p:sp>
              <p:nvSpPr>
                <p:cNvPr id="89" name="Google Shape;89;p14"/>
                <p:cNvSpPr txBox="1"/>
                <p:nvPr/>
              </p:nvSpPr>
              <p:spPr>
                <a:xfrm>
                  <a:off x="397062" y="4432226"/>
                  <a:ext cx="2555400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OLD TOWN MARKET: </a:t>
                  </a:r>
                  <a:endParaRPr sz="1100">
                    <a:solidFill>
                      <a:schemeClr val="lt1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  <p:sp>
              <p:nvSpPr>
                <p:cNvPr id="90" name="Google Shape;90;p14"/>
                <p:cNvSpPr txBox="1"/>
                <p:nvPr/>
              </p:nvSpPr>
              <p:spPr>
                <a:xfrm>
                  <a:off x="394131" y="4613951"/>
                  <a:ext cx="25554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Experience the vibrant culture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with local crafts, foods, and music.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</p:txBody>
            </p:sp>
          </p:grpSp>
          <p:grpSp>
            <p:nvGrpSpPr>
              <p:cNvPr id="91" name="Google Shape;91;p14"/>
              <p:cNvGrpSpPr/>
              <p:nvPr/>
            </p:nvGrpSpPr>
            <p:grpSpPr>
              <a:xfrm>
                <a:off x="394131" y="5817663"/>
                <a:ext cx="2558331" cy="520425"/>
                <a:chOff x="394131" y="4432226"/>
                <a:chExt cx="2558331" cy="520425"/>
              </a:xfrm>
            </p:grpSpPr>
            <p:sp>
              <p:nvSpPr>
                <p:cNvPr id="92" name="Google Shape;92;p14"/>
                <p:cNvSpPr txBox="1"/>
                <p:nvPr/>
              </p:nvSpPr>
              <p:spPr>
                <a:xfrm>
                  <a:off x="397062" y="4432226"/>
                  <a:ext cx="2555400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MOUNTAIN TRAILS:</a:t>
                  </a:r>
                  <a:endParaRPr sz="1100">
                    <a:solidFill>
                      <a:schemeClr val="lt1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  <p:sp>
              <p:nvSpPr>
                <p:cNvPr id="93" name="Google Shape;93;p14"/>
                <p:cNvSpPr txBox="1"/>
                <p:nvPr/>
              </p:nvSpPr>
              <p:spPr>
                <a:xfrm>
                  <a:off x="394131" y="4613951"/>
                  <a:ext cx="25554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Hike scenic trails with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breathtaking views of the valley.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</p:txBody>
            </p:sp>
          </p:grpSp>
          <p:grpSp>
            <p:nvGrpSpPr>
              <p:cNvPr id="94" name="Google Shape;94;p14"/>
              <p:cNvGrpSpPr/>
              <p:nvPr/>
            </p:nvGrpSpPr>
            <p:grpSpPr>
              <a:xfrm>
                <a:off x="394131" y="6518931"/>
                <a:ext cx="2558331" cy="520425"/>
                <a:chOff x="394131" y="4432226"/>
                <a:chExt cx="2558331" cy="520425"/>
              </a:xfrm>
            </p:grpSpPr>
            <p:sp>
              <p:nvSpPr>
                <p:cNvPr id="95" name="Google Shape;95;p14"/>
                <p:cNvSpPr txBox="1"/>
                <p:nvPr/>
              </p:nvSpPr>
              <p:spPr>
                <a:xfrm>
                  <a:off x="397062" y="4432226"/>
                  <a:ext cx="2555400" cy="152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SUNVALE LIGHTHOUSE: </a:t>
                  </a:r>
                  <a:endParaRPr sz="1100">
                    <a:solidFill>
                      <a:schemeClr val="lt1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  <p:sp>
              <p:nvSpPr>
                <p:cNvPr id="96" name="Google Shape;96;p14"/>
                <p:cNvSpPr txBox="1"/>
                <p:nvPr/>
              </p:nvSpPr>
              <p:spPr>
                <a:xfrm>
                  <a:off x="394131" y="4613951"/>
                  <a:ext cx="25554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Climb to the top for panoramic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100">
                      <a:solidFill>
                        <a:schemeClr val="lt1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views of the coastline.</a:t>
                  </a:r>
                  <a:endParaRPr sz="1100">
                    <a:solidFill>
                      <a:schemeClr val="lt1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</p:txBody>
            </p:sp>
          </p:grpSp>
        </p:grpSp>
      </p:grpSp>
      <p:grpSp>
        <p:nvGrpSpPr>
          <p:cNvPr id="97" name="Google Shape;97;p14"/>
          <p:cNvGrpSpPr/>
          <p:nvPr/>
        </p:nvGrpSpPr>
        <p:grpSpPr>
          <a:xfrm>
            <a:off x="3751500" y="736311"/>
            <a:ext cx="6306800" cy="2707864"/>
            <a:chOff x="3751500" y="736311"/>
            <a:chExt cx="6306800" cy="2707864"/>
          </a:xfrm>
        </p:grpSpPr>
        <p:sp>
          <p:nvSpPr>
            <p:cNvPr id="98" name="Google Shape;98;p14"/>
            <p:cNvSpPr/>
            <p:nvPr/>
          </p:nvSpPr>
          <p:spPr>
            <a:xfrm>
              <a:off x="3791900" y="3386275"/>
              <a:ext cx="6266400" cy="57900"/>
            </a:xfrm>
            <a:prstGeom prst="rect">
              <a:avLst/>
            </a:prstGeom>
            <a:solidFill>
              <a:srgbClr val="1424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9" name="Google Shape;99;p14"/>
            <p:cNvGrpSpPr/>
            <p:nvPr/>
          </p:nvGrpSpPr>
          <p:grpSpPr>
            <a:xfrm>
              <a:off x="3751500" y="736311"/>
              <a:ext cx="5989228" cy="2391539"/>
              <a:chOff x="3751500" y="736311"/>
              <a:chExt cx="5989228" cy="2391539"/>
            </a:xfrm>
          </p:grpSpPr>
          <p:sp>
            <p:nvSpPr>
              <p:cNvPr id="100" name="Google Shape;100;p14"/>
              <p:cNvSpPr txBox="1"/>
              <p:nvPr/>
            </p:nvSpPr>
            <p:spPr>
              <a:xfrm>
                <a:off x="3751500" y="1287683"/>
                <a:ext cx="2555400" cy="124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uk" sz="18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RELAX </a:t>
                </a:r>
                <a:endParaRPr sz="1800">
                  <a:solidFill>
                    <a:srgbClr val="111C0E"/>
                  </a:solidFill>
                  <a:latin typeface="Rubik Medium"/>
                  <a:ea typeface="Rubik Medium"/>
                  <a:cs typeface="Rubik Medium"/>
                  <a:sym typeface="Rubik Medium"/>
                </a:endParaRPr>
              </a:p>
              <a:p>
                <a:pPr indent="0" lvl="0" marL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uk" sz="18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ON GOLDEN SANDS AND SWIM IN CRYSTAL</a:t>
                </a:r>
                <a:r>
                  <a:rPr lang="uk" sz="18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-</a:t>
                </a:r>
                <a:r>
                  <a:rPr lang="uk" sz="18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rPr>
                  <a:t>CLEAR WATERS.</a:t>
                </a:r>
                <a:endParaRPr sz="1800">
                  <a:solidFill>
                    <a:srgbClr val="111C0E"/>
                  </a:solidFill>
                  <a:latin typeface="Rubik Medium"/>
                  <a:ea typeface="Rubik Medium"/>
                  <a:cs typeface="Rubik Medium"/>
                  <a:sym typeface="Rubik Medium"/>
                </a:endParaRPr>
              </a:p>
            </p:txBody>
          </p:sp>
          <p:grpSp>
            <p:nvGrpSpPr>
              <p:cNvPr id="101" name="Google Shape;101;p14"/>
              <p:cNvGrpSpPr/>
              <p:nvPr/>
            </p:nvGrpSpPr>
            <p:grpSpPr>
              <a:xfrm>
                <a:off x="7002028" y="736311"/>
                <a:ext cx="2738700" cy="2391539"/>
                <a:chOff x="7002028" y="736311"/>
                <a:chExt cx="2738700" cy="2391539"/>
              </a:xfrm>
            </p:grpSpPr>
            <p:sp>
              <p:nvSpPr>
                <p:cNvPr id="102" name="Google Shape;102;p14"/>
                <p:cNvSpPr txBox="1"/>
                <p:nvPr/>
              </p:nvSpPr>
              <p:spPr>
                <a:xfrm>
                  <a:off x="7020000" y="736311"/>
                  <a:ext cx="2555400" cy="58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2100">
                      <a:solidFill>
                        <a:srgbClr val="111C0E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WELCOME TO</a:t>
                  </a:r>
                  <a:endParaRPr sz="21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  <a:p>
                  <a:pPr indent="0" lvl="0" marL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2100">
                      <a:solidFill>
                        <a:srgbClr val="111C0E"/>
                      </a:solidFill>
                      <a:latin typeface="Rubik Medium"/>
                      <a:ea typeface="Rubik Medium"/>
                      <a:cs typeface="Rubik Medium"/>
                      <a:sym typeface="Rubik Medium"/>
                    </a:rPr>
                    <a:t>SUNVALE:</a:t>
                  </a:r>
                  <a:endParaRPr sz="2100">
                    <a:solidFill>
                      <a:srgbClr val="111C0E"/>
                    </a:solidFill>
                    <a:latin typeface="Rubik Medium"/>
                    <a:ea typeface="Rubik Medium"/>
                    <a:cs typeface="Rubik Medium"/>
                    <a:sym typeface="Rubik Medium"/>
                  </a:endParaRPr>
                </a:p>
              </p:txBody>
            </p:sp>
            <p:sp>
              <p:nvSpPr>
                <p:cNvPr id="103" name="Google Shape;103;p14"/>
                <p:cNvSpPr txBox="1"/>
                <p:nvPr/>
              </p:nvSpPr>
              <p:spPr>
                <a:xfrm>
                  <a:off x="7002028" y="1527050"/>
                  <a:ext cx="2738700" cy="1600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111C0E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Nestled between the sparkling sea and lush mountains, Sunvale is a paradise waiting to be discovered. </a:t>
                  </a:r>
                  <a:endParaRPr sz="1300">
                    <a:solidFill>
                      <a:srgbClr val="111C0E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300">
                    <a:solidFill>
                      <a:srgbClr val="111C0E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  <a:p>
                  <a:pPr indent="0" lvl="0" marL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uk" sz="1300">
                      <a:solidFill>
                        <a:srgbClr val="111C0E"/>
                      </a:solidFill>
                      <a:latin typeface="Rubik"/>
                      <a:ea typeface="Rubik"/>
                      <a:cs typeface="Rubik"/>
                      <a:sym typeface="Rubik"/>
                    </a:rPr>
                    <a:t>Known for its warm hospitality and stunning landscapes, Sunvale offers a unique blend of relaxation and adventure.</a:t>
                  </a:r>
                  <a:endParaRPr sz="1300">
                    <a:solidFill>
                      <a:srgbClr val="111C0E"/>
                    </a:solidFill>
                    <a:latin typeface="Rubik"/>
                    <a:ea typeface="Rubik"/>
                    <a:cs typeface="Rubik"/>
                    <a:sym typeface="Rubik"/>
                  </a:endParaRPr>
                </a:p>
              </p:txBody>
            </p:sp>
          </p:grpSp>
        </p:grpSp>
      </p:grpSp>
      <p:grpSp>
        <p:nvGrpSpPr>
          <p:cNvPr id="104" name="Google Shape;104;p14"/>
          <p:cNvGrpSpPr/>
          <p:nvPr/>
        </p:nvGrpSpPr>
        <p:grpSpPr>
          <a:xfrm>
            <a:off x="0" y="0"/>
            <a:ext cx="3394800" cy="3923099"/>
            <a:chOff x="0" y="0"/>
            <a:chExt cx="3394800" cy="3923099"/>
          </a:xfrm>
        </p:grpSpPr>
        <p:pic>
          <p:nvPicPr>
            <p:cNvPr id="105" name="Google Shape;105;p14"/>
            <p:cNvPicPr preferRelativeResize="0"/>
            <p:nvPr/>
          </p:nvPicPr>
          <p:blipFill rotWithShape="1">
            <a:blip r:embed="rId4">
              <a:alphaModFix/>
            </a:blip>
            <a:srcRect b="0" l="0" r="9420" t="0"/>
            <a:stretch/>
          </p:blipFill>
          <p:spPr>
            <a:xfrm>
              <a:off x="0" y="0"/>
              <a:ext cx="3394800" cy="3923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" name="Google Shape;106;p14"/>
            <p:cNvSpPr txBox="1"/>
            <p:nvPr/>
          </p:nvSpPr>
          <p:spPr>
            <a:xfrm>
              <a:off x="397062" y="3212201"/>
              <a:ext cx="2555400" cy="2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" sz="2100">
                  <a:solidFill>
                    <a:schemeClr val="lt1"/>
                  </a:solidFill>
                  <a:latin typeface="Rubik Medium"/>
                  <a:ea typeface="Rubik Medium"/>
                  <a:cs typeface="Rubik Medium"/>
                  <a:sym typeface="Rubik Medium"/>
                </a:rPr>
                <a:t>ATTRACTIONS:</a:t>
              </a:r>
              <a:endParaRPr sz="21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