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Roboto Thin"/>
      <p:regular r:id="rId6"/>
      <p:bold r:id="rId7"/>
      <p:italic r:id="rId8"/>
      <p:boldItalic r:id="rId9"/>
    </p:embeddedFont>
    <p:embeddedFont>
      <p:font typeface="Roboto Black"/>
      <p:bold r:id="rId10"/>
      <p:boldItalic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Robo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11" Type="http://schemas.openxmlformats.org/officeDocument/2006/relationships/font" Target="fonts/RobotoBlack-boldItalic.fntdata"/><Relationship Id="rId22" Type="http://schemas.openxmlformats.org/officeDocument/2006/relationships/font" Target="fonts/RobotoLight-italic.fntdata"/><Relationship Id="rId10" Type="http://schemas.openxmlformats.org/officeDocument/2006/relationships/font" Target="fonts/RobotoBlack-bold.fntdata"/><Relationship Id="rId21" Type="http://schemas.openxmlformats.org/officeDocument/2006/relationships/font" Target="fonts/RobotoLight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Thin-boldItalic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5" Type="http://schemas.openxmlformats.org/officeDocument/2006/relationships/slide" Target="slides/slide1.xml"/><Relationship Id="rId19" Type="http://schemas.openxmlformats.org/officeDocument/2006/relationships/font" Target="fonts/RobotoMedium-boldItalic.fntdata"/><Relationship Id="rId6" Type="http://schemas.openxmlformats.org/officeDocument/2006/relationships/font" Target="fonts/RobotoThin-regular.fntdata"/><Relationship Id="rId18" Type="http://schemas.openxmlformats.org/officeDocument/2006/relationships/font" Target="fonts/RobotoMedium-italic.fntdata"/><Relationship Id="rId7" Type="http://schemas.openxmlformats.org/officeDocument/2006/relationships/font" Target="fonts/RobotoThin-bold.fntdata"/><Relationship Id="rId8" Type="http://schemas.openxmlformats.org/officeDocument/2006/relationships/font" Target="fonts/RobotoTh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39999" y="515766"/>
            <a:ext cx="64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latin typeface="Roboto Thin"/>
                <a:ea typeface="Roboto Thin"/>
                <a:cs typeface="Roboto Thin"/>
                <a:sym typeface="Roboto Thin"/>
              </a:rPr>
              <a:t>SIMPLE STAFF </a:t>
            </a:r>
            <a:r>
              <a:rPr b="1" lang="uk" sz="3200">
                <a:latin typeface="Roboto"/>
                <a:ea typeface="Roboto"/>
                <a:cs typeface="Roboto"/>
                <a:sym typeface="Roboto"/>
              </a:rPr>
              <a:t>MEETING AGENDA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534906" y="6458091"/>
            <a:ext cx="6593558" cy="3718143"/>
            <a:chOff x="534906" y="6283207"/>
            <a:chExt cx="6593558" cy="3718143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539999" y="6283207"/>
              <a:ext cx="325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FF1F1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AGENDA</a:t>
              </a:r>
              <a:endParaRPr sz="1200">
                <a:solidFill>
                  <a:srgbClr val="FF1F1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5446065" y="6694850"/>
              <a:ext cx="1682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Duration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534906" y="6694848"/>
              <a:ext cx="1305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Agenda Item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5453578" y="6932450"/>
              <a:ext cx="1565708" cy="287400"/>
              <a:chOff x="538800" y="1755550"/>
              <a:chExt cx="1138200" cy="2874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9:00 AM - 9:15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539993" y="6932450"/>
              <a:ext cx="4846492" cy="287400"/>
              <a:chOff x="540000" y="6932450"/>
              <a:chExt cx="4749600" cy="2874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Call to Order / Announcements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cxnSp>
          <p:nvCxnSpPr>
            <p:cNvPr id="65" name="Google Shape;65;p13"/>
            <p:cNvCxnSpPr/>
            <p:nvPr/>
          </p:nvCxnSpPr>
          <p:spPr>
            <a:xfrm>
              <a:off x="539275" y="6932457"/>
              <a:ext cx="6480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" name="Google Shape;66;p13"/>
            <p:cNvGrpSpPr/>
            <p:nvPr/>
          </p:nvGrpSpPr>
          <p:grpSpPr>
            <a:xfrm>
              <a:off x="5453578" y="7280138"/>
              <a:ext cx="1565708" cy="287400"/>
              <a:chOff x="538800" y="1755550"/>
              <a:chExt cx="1138200" cy="28740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9:15 AM - 9:20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39993" y="7280138"/>
              <a:ext cx="4846492" cy="287400"/>
              <a:chOff x="540000" y="6932450"/>
              <a:chExt cx="4749600" cy="287400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Approval of Previous Minutes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5453578" y="7627825"/>
              <a:ext cx="1565708" cy="287400"/>
              <a:chOff x="538800" y="1755550"/>
              <a:chExt cx="1138200" cy="287400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9:20 AM - 9:40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539993" y="7627825"/>
              <a:ext cx="4846492" cy="287400"/>
              <a:chOff x="540000" y="6932450"/>
              <a:chExt cx="4749600" cy="287400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Committee Reports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5453578" y="7975513"/>
              <a:ext cx="1565708" cy="287400"/>
              <a:chOff x="538800" y="1755550"/>
              <a:chExt cx="1138200" cy="287400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9:40 AM - 10:00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539993" y="7975513"/>
              <a:ext cx="4846492" cy="287400"/>
              <a:chOff x="540000" y="6932450"/>
              <a:chExt cx="4749600" cy="287400"/>
            </a:xfrm>
          </p:grpSpPr>
          <p:sp>
            <p:nvSpPr>
              <p:cNvPr id="82" name="Google Shape;82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New Business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5453578" y="8323200"/>
              <a:ext cx="1565708" cy="287400"/>
              <a:chOff x="538800" y="1755550"/>
              <a:chExt cx="1138200" cy="287400"/>
            </a:xfrm>
          </p:grpSpPr>
          <p:sp>
            <p:nvSpPr>
              <p:cNvPr id="85" name="Google Shape;85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10:00 AM - 10:15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87" name="Google Shape;87;p13"/>
            <p:cNvGrpSpPr/>
            <p:nvPr/>
          </p:nvGrpSpPr>
          <p:grpSpPr>
            <a:xfrm>
              <a:off x="539993" y="8323200"/>
              <a:ext cx="4846492" cy="287400"/>
              <a:chOff x="540000" y="6932450"/>
              <a:chExt cx="4749600" cy="287400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Break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5453578" y="8670888"/>
              <a:ext cx="1565708" cy="287400"/>
              <a:chOff x="538800" y="1755550"/>
              <a:chExt cx="1138200" cy="2874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10:15 AM - 10:45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539993" y="8670888"/>
              <a:ext cx="4846492" cy="287400"/>
              <a:chOff x="540000" y="6932450"/>
              <a:chExt cx="4749600" cy="2874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Special Presentation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5453578" y="9018575"/>
              <a:ext cx="1565708" cy="287400"/>
              <a:chOff x="538800" y="1755550"/>
              <a:chExt cx="1138200" cy="2874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10:45 AM - 11:00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539993" y="9018575"/>
              <a:ext cx="4846492" cy="287400"/>
              <a:chOff x="540000" y="6932450"/>
              <a:chExt cx="4749600" cy="2874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Old Business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5453578" y="9366263"/>
              <a:ext cx="1565708" cy="287400"/>
              <a:chOff x="538800" y="1755550"/>
              <a:chExt cx="1138200" cy="2874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11:00 AM - 11:15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539993" y="9366263"/>
              <a:ext cx="4846492" cy="287400"/>
              <a:chOff x="540000" y="6932450"/>
              <a:chExt cx="4749600" cy="2874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Open Discussion / Q&amp;A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5453578" y="9713950"/>
              <a:ext cx="1565708" cy="287400"/>
              <a:chOff x="538800" y="1755550"/>
              <a:chExt cx="1138200" cy="2874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538800" y="1755550"/>
                <a:ext cx="11382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594825" y="1822300"/>
                <a:ext cx="1038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11:15 AM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539993" y="9713950"/>
              <a:ext cx="4846492" cy="287400"/>
              <a:chOff x="540000" y="6932450"/>
              <a:chExt cx="4749600" cy="287400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540000" y="6932450"/>
                <a:ext cx="4749600" cy="28740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596025" y="6999200"/>
                <a:ext cx="46104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Adjournment</a:t>
                </a:r>
                <a:endParaRPr sz="10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114" name="Google Shape;114;p13"/>
          <p:cNvGrpSpPr/>
          <p:nvPr/>
        </p:nvGrpSpPr>
        <p:grpSpPr>
          <a:xfrm>
            <a:off x="534870" y="1281184"/>
            <a:ext cx="6490247" cy="4932700"/>
            <a:chOff x="534870" y="1106300"/>
            <a:chExt cx="6490247" cy="4932700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539999" y="1106300"/>
              <a:ext cx="325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FF1F1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MEETING DETAILS</a:t>
              </a:r>
              <a:endParaRPr sz="1200">
                <a:solidFill>
                  <a:srgbClr val="FF1F1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534906" y="1517941"/>
              <a:ext cx="6485269" cy="525009"/>
              <a:chOff x="534906" y="1517941"/>
              <a:chExt cx="6485269" cy="525009"/>
            </a:xfrm>
          </p:grpSpPr>
          <p:grpSp>
            <p:nvGrpSpPr>
              <p:cNvPr id="117" name="Google Shape;117;p13"/>
              <p:cNvGrpSpPr/>
              <p:nvPr/>
            </p:nvGrpSpPr>
            <p:grpSpPr>
              <a:xfrm>
                <a:off x="1918102" y="1517941"/>
                <a:ext cx="2692494" cy="525009"/>
                <a:chOff x="1918181" y="1517941"/>
                <a:chExt cx="2692494" cy="525009"/>
              </a:xfrm>
            </p:grpSpPr>
            <p:sp>
              <p:nvSpPr>
                <p:cNvPr id="118" name="Google Shape;118;p13"/>
                <p:cNvSpPr txBox="1"/>
                <p:nvPr/>
              </p:nvSpPr>
              <p:spPr>
                <a:xfrm>
                  <a:off x="1918181" y="1517941"/>
                  <a:ext cx="1305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dk1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rPr>
                    <a:t>Location</a:t>
                  </a:r>
                  <a:endParaRPr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  <p:grpSp>
              <p:nvGrpSpPr>
                <p:cNvPr id="119" name="Google Shape;119;p13"/>
                <p:cNvGrpSpPr/>
                <p:nvPr/>
              </p:nvGrpSpPr>
              <p:grpSpPr>
                <a:xfrm>
                  <a:off x="1923275" y="1755550"/>
                  <a:ext cx="2687400" cy="287400"/>
                  <a:chOff x="538800" y="1755550"/>
                  <a:chExt cx="2687400" cy="287400"/>
                </a:xfrm>
              </p:grpSpPr>
              <p:sp>
                <p:nvSpPr>
                  <p:cNvPr id="120" name="Google Shape;120;p13"/>
                  <p:cNvSpPr/>
                  <p:nvPr/>
                </p:nvSpPr>
                <p:spPr>
                  <a:xfrm>
                    <a:off x="538800" y="1755550"/>
                    <a:ext cx="26874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13"/>
                  <p:cNvSpPr txBox="1"/>
                  <p:nvPr/>
                </p:nvSpPr>
                <p:spPr>
                  <a:xfrm>
                    <a:off x="594825" y="1822300"/>
                    <a:ext cx="25719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Conference Room 456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122" name="Google Shape;122;p13"/>
              <p:cNvGrpSpPr/>
              <p:nvPr/>
            </p:nvGrpSpPr>
            <p:grpSpPr>
              <a:xfrm>
                <a:off x="4671998" y="1517950"/>
                <a:ext cx="1143300" cy="525000"/>
                <a:chOff x="534901" y="1517950"/>
                <a:chExt cx="1143300" cy="525000"/>
              </a:xfrm>
            </p:grpSpPr>
            <p:sp>
              <p:nvSpPr>
                <p:cNvPr id="123" name="Google Shape;123;p13"/>
                <p:cNvSpPr txBox="1"/>
                <p:nvPr/>
              </p:nvSpPr>
              <p:spPr>
                <a:xfrm>
                  <a:off x="534901" y="1517950"/>
                  <a:ext cx="1143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dk1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rPr>
                    <a:t>Start Time</a:t>
                  </a:r>
                  <a:endParaRPr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  <p:grpSp>
              <p:nvGrpSpPr>
                <p:cNvPr id="124" name="Google Shape;124;p13"/>
                <p:cNvGrpSpPr/>
                <p:nvPr/>
              </p:nvGrpSpPr>
              <p:grpSpPr>
                <a:xfrm>
                  <a:off x="540000" y="1755550"/>
                  <a:ext cx="1138200" cy="287400"/>
                  <a:chOff x="538800" y="1755550"/>
                  <a:chExt cx="1138200" cy="287400"/>
                </a:xfrm>
              </p:grpSpPr>
              <p:sp>
                <p:nvSpPr>
                  <p:cNvPr id="125" name="Google Shape;125;p13"/>
                  <p:cNvSpPr/>
                  <p:nvPr/>
                </p:nvSpPr>
                <p:spPr>
                  <a:xfrm>
                    <a:off x="538800" y="1755550"/>
                    <a:ext cx="11382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" name="Google Shape;126;p13"/>
                  <p:cNvSpPr txBox="1"/>
                  <p:nvPr/>
                </p:nvSpPr>
                <p:spPr>
                  <a:xfrm>
                    <a:off x="594825" y="1822300"/>
                    <a:ext cx="10389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00:00 am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127" name="Google Shape;127;p13"/>
              <p:cNvGrpSpPr/>
              <p:nvPr/>
            </p:nvGrpSpPr>
            <p:grpSpPr>
              <a:xfrm>
                <a:off x="5876701" y="1517950"/>
                <a:ext cx="1143300" cy="525000"/>
                <a:chOff x="534901" y="1517950"/>
                <a:chExt cx="1143300" cy="525000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534901" y="1517950"/>
                  <a:ext cx="1143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dk1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rPr>
                    <a:t>End Time</a:t>
                  </a:r>
                  <a:endParaRPr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  <p:grpSp>
              <p:nvGrpSpPr>
                <p:cNvPr id="129" name="Google Shape;129;p13"/>
                <p:cNvGrpSpPr/>
                <p:nvPr/>
              </p:nvGrpSpPr>
              <p:grpSpPr>
                <a:xfrm>
                  <a:off x="540000" y="1755550"/>
                  <a:ext cx="1138200" cy="287400"/>
                  <a:chOff x="538800" y="1755550"/>
                  <a:chExt cx="1138200" cy="287400"/>
                </a:xfrm>
              </p:grpSpPr>
              <p:sp>
                <p:nvSpPr>
                  <p:cNvPr id="130" name="Google Shape;130;p13"/>
                  <p:cNvSpPr/>
                  <p:nvPr/>
                </p:nvSpPr>
                <p:spPr>
                  <a:xfrm>
                    <a:off x="538800" y="1755550"/>
                    <a:ext cx="11382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" name="Google Shape;131;p13"/>
                  <p:cNvSpPr txBox="1"/>
                  <p:nvPr/>
                </p:nvSpPr>
                <p:spPr>
                  <a:xfrm>
                    <a:off x="594825" y="1822300"/>
                    <a:ext cx="10389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00:00 am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132" name="Google Shape;132;p13"/>
              <p:cNvGrpSpPr/>
              <p:nvPr/>
            </p:nvGrpSpPr>
            <p:grpSpPr>
              <a:xfrm>
                <a:off x="534906" y="1517941"/>
                <a:ext cx="1321794" cy="525009"/>
                <a:chOff x="534906" y="1517941"/>
                <a:chExt cx="1321794" cy="525009"/>
              </a:xfrm>
            </p:grpSpPr>
            <p:sp>
              <p:nvSpPr>
                <p:cNvPr id="133" name="Google Shape;133;p13"/>
                <p:cNvSpPr txBox="1"/>
                <p:nvPr/>
              </p:nvSpPr>
              <p:spPr>
                <a:xfrm>
                  <a:off x="534906" y="1517941"/>
                  <a:ext cx="1305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dk1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rPr>
                    <a:t>Date</a:t>
                  </a:r>
                  <a:endParaRPr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  <p:grpSp>
              <p:nvGrpSpPr>
                <p:cNvPr id="134" name="Google Shape;134;p13"/>
                <p:cNvGrpSpPr/>
                <p:nvPr/>
              </p:nvGrpSpPr>
              <p:grpSpPr>
                <a:xfrm>
                  <a:off x="540000" y="1755550"/>
                  <a:ext cx="1316700" cy="287400"/>
                  <a:chOff x="538800" y="1755550"/>
                  <a:chExt cx="1316700" cy="287400"/>
                </a:xfrm>
              </p:grpSpPr>
              <p:sp>
                <p:nvSpPr>
                  <p:cNvPr id="135" name="Google Shape;135;p13"/>
                  <p:cNvSpPr/>
                  <p:nvPr/>
                </p:nvSpPr>
                <p:spPr>
                  <a:xfrm>
                    <a:off x="538800" y="1755550"/>
                    <a:ext cx="13167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6" name="Google Shape;136;p13"/>
                  <p:cNvSpPr txBox="1"/>
                  <p:nvPr/>
                </p:nvSpPr>
                <p:spPr>
                  <a:xfrm>
                    <a:off x="594825" y="1822300"/>
                    <a:ext cx="12123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mm/dd/yy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cxnSp>
            <p:nvCxnSpPr>
              <p:cNvPr id="137" name="Google Shape;137;p13"/>
              <p:cNvCxnSpPr/>
              <p:nvPr/>
            </p:nvCxnSpPr>
            <p:spPr>
              <a:xfrm>
                <a:off x="539275" y="1755550"/>
                <a:ext cx="6480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8" name="Google Shape;138;p13"/>
            <p:cNvGrpSpPr/>
            <p:nvPr/>
          </p:nvGrpSpPr>
          <p:grpSpPr>
            <a:xfrm>
              <a:off x="534870" y="2269800"/>
              <a:ext cx="6479968" cy="525000"/>
              <a:chOff x="534884" y="1517950"/>
              <a:chExt cx="5415316" cy="525000"/>
            </a:xfrm>
          </p:grpSpPr>
          <p:sp>
            <p:nvSpPr>
              <p:cNvPr id="139" name="Google Shape;139;p13"/>
              <p:cNvSpPr txBox="1"/>
              <p:nvPr/>
            </p:nvSpPr>
            <p:spPr>
              <a:xfrm>
                <a:off x="534884" y="1517950"/>
                <a:ext cx="4836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Teleconference Information</a:t>
                </a:r>
                <a:endParaRPr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grpSp>
            <p:nvGrpSpPr>
              <p:cNvPr id="140" name="Google Shape;140;p13"/>
              <p:cNvGrpSpPr/>
              <p:nvPr/>
            </p:nvGrpSpPr>
            <p:grpSpPr>
              <a:xfrm>
                <a:off x="540000" y="1755550"/>
                <a:ext cx="5410200" cy="287400"/>
                <a:chOff x="538800" y="1755550"/>
                <a:chExt cx="5410200" cy="287400"/>
              </a:xfrm>
            </p:grpSpPr>
            <p:sp>
              <p:nvSpPr>
                <p:cNvPr id="141" name="Google Shape;141;p13"/>
                <p:cNvSpPr/>
                <p:nvPr/>
              </p:nvSpPr>
              <p:spPr>
                <a:xfrm>
                  <a:off x="538800" y="1755550"/>
                  <a:ext cx="5410200" cy="287400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" name="Google Shape;142;p13"/>
                <p:cNvSpPr txBox="1"/>
                <p:nvPr/>
              </p:nvSpPr>
              <p:spPr>
                <a:xfrm>
                  <a:off x="594800" y="1822300"/>
                  <a:ext cx="52458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Call-in information</a:t>
                  </a:r>
                  <a:endParaRPr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</p:grpSp>
        <p:cxnSp>
          <p:nvCxnSpPr>
            <p:cNvPr id="143" name="Google Shape;143;p13"/>
            <p:cNvCxnSpPr/>
            <p:nvPr/>
          </p:nvCxnSpPr>
          <p:spPr>
            <a:xfrm>
              <a:off x="539275" y="2507400"/>
              <a:ext cx="6480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4" name="Google Shape;144;p13"/>
            <p:cNvGrpSpPr/>
            <p:nvPr/>
          </p:nvGrpSpPr>
          <p:grpSpPr>
            <a:xfrm>
              <a:off x="534870" y="3015081"/>
              <a:ext cx="6479968" cy="525000"/>
              <a:chOff x="534884" y="1517950"/>
              <a:chExt cx="5415316" cy="525000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534884" y="1517950"/>
                <a:ext cx="4836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Meeting Lead</a:t>
                </a:r>
                <a:endParaRPr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grpSp>
            <p:nvGrpSpPr>
              <p:cNvPr id="146" name="Google Shape;146;p13"/>
              <p:cNvGrpSpPr/>
              <p:nvPr/>
            </p:nvGrpSpPr>
            <p:grpSpPr>
              <a:xfrm>
                <a:off x="540000" y="1755550"/>
                <a:ext cx="5410200" cy="287400"/>
                <a:chOff x="538800" y="1755550"/>
                <a:chExt cx="5410200" cy="287400"/>
              </a:xfrm>
            </p:grpSpPr>
            <p:sp>
              <p:nvSpPr>
                <p:cNvPr id="147" name="Google Shape;147;p13"/>
                <p:cNvSpPr/>
                <p:nvPr/>
              </p:nvSpPr>
              <p:spPr>
                <a:xfrm>
                  <a:off x="538800" y="1755550"/>
                  <a:ext cx="5410200" cy="287400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" name="Google Shape;148;p13"/>
                <p:cNvSpPr txBox="1"/>
                <p:nvPr/>
              </p:nvSpPr>
              <p:spPr>
                <a:xfrm>
                  <a:off x="594800" y="1822300"/>
                  <a:ext cx="52458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rPr>
                    <a:t>Emily Johnson</a:t>
                  </a:r>
                  <a:endParaRPr sz="10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endParaRPr>
                </a:p>
              </p:txBody>
            </p:sp>
          </p:grpSp>
        </p:grpSp>
        <p:grpSp>
          <p:nvGrpSpPr>
            <p:cNvPr id="149" name="Google Shape;149;p13"/>
            <p:cNvGrpSpPr/>
            <p:nvPr/>
          </p:nvGrpSpPr>
          <p:grpSpPr>
            <a:xfrm>
              <a:off x="534899" y="3760350"/>
              <a:ext cx="6490218" cy="2278650"/>
              <a:chOff x="534899" y="3760350"/>
              <a:chExt cx="6490218" cy="2278650"/>
            </a:xfrm>
          </p:grpSpPr>
          <p:grpSp>
            <p:nvGrpSpPr>
              <p:cNvPr id="150" name="Google Shape;150;p13"/>
              <p:cNvGrpSpPr/>
              <p:nvPr/>
            </p:nvGrpSpPr>
            <p:grpSpPr>
              <a:xfrm>
                <a:off x="540004" y="3997950"/>
                <a:ext cx="1572087" cy="2041050"/>
                <a:chOff x="540000" y="3997950"/>
                <a:chExt cx="1539300" cy="2041050"/>
              </a:xfrm>
            </p:grpSpPr>
            <p:grpSp>
              <p:nvGrpSpPr>
                <p:cNvPr id="151" name="Google Shape;151;p13"/>
                <p:cNvGrpSpPr/>
                <p:nvPr/>
              </p:nvGrpSpPr>
              <p:grpSpPr>
                <a:xfrm>
                  <a:off x="540000" y="3997950"/>
                  <a:ext cx="1539300" cy="287400"/>
                  <a:chOff x="540000" y="3997950"/>
                  <a:chExt cx="1539300" cy="287400"/>
                </a:xfrm>
              </p:grpSpPr>
              <p:sp>
                <p:nvSpPr>
                  <p:cNvPr id="152" name="Google Shape;152;p13"/>
                  <p:cNvSpPr/>
                  <p:nvPr/>
                </p:nvSpPr>
                <p:spPr>
                  <a:xfrm>
                    <a:off x="540000" y="399795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" name="Google Shape;153;p13"/>
                  <p:cNvSpPr txBox="1"/>
                  <p:nvPr/>
                </p:nvSpPr>
                <p:spPr>
                  <a:xfrm>
                    <a:off x="596025" y="40699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Michael Smith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54" name="Google Shape;154;p13"/>
                <p:cNvGrpSpPr/>
                <p:nvPr/>
              </p:nvGrpSpPr>
              <p:grpSpPr>
                <a:xfrm>
                  <a:off x="540000" y="4348680"/>
                  <a:ext cx="1539300" cy="287400"/>
                  <a:chOff x="540000" y="4348680"/>
                  <a:chExt cx="1539300" cy="287400"/>
                </a:xfrm>
              </p:grpSpPr>
              <p:sp>
                <p:nvSpPr>
                  <p:cNvPr id="155" name="Google Shape;155;p13"/>
                  <p:cNvSpPr/>
                  <p:nvPr/>
                </p:nvSpPr>
                <p:spPr>
                  <a:xfrm>
                    <a:off x="540000" y="434868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" name="Google Shape;156;p13"/>
                  <p:cNvSpPr txBox="1"/>
                  <p:nvPr/>
                </p:nvSpPr>
                <p:spPr>
                  <a:xfrm>
                    <a:off x="596025" y="4415425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57" name="Google Shape;157;p13"/>
                <p:cNvGrpSpPr/>
                <p:nvPr/>
              </p:nvGrpSpPr>
              <p:grpSpPr>
                <a:xfrm>
                  <a:off x="540000" y="4699410"/>
                  <a:ext cx="1539300" cy="287400"/>
                  <a:chOff x="540000" y="4699410"/>
                  <a:chExt cx="1539300" cy="287400"/>
                </a:xfrm>
              </p:grpSpPr>
              <p:sp>
                <p:nvSpPr>
                  <p:cNvPr id="158" name="Google Shape;158;p13"/>
                  <p:cNvSpPr/>
                  <p:nvPr/>
                </p:nvSpPr>
                <p:spPr>
                  <a:xfrm>
                    <a:off x="540000" y="469941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" name="Google Shape;159;p13"/>
                  <p:cNvSpPr txBox="1"/>
                  <p:nvPr/>
                </p:nvSpPr>
                <p:spPr>
                  <a:xfrm>
                    <a:off x="596025" y="47661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60" name="Google Shape;160;p13"/>
                <p:cNvGrpSpPr/>
                <p:nvPr/>
              </p:nvGrpSpPr>
              <p:grpSpPr>
                <a:xfrm>
                  <a:off x="540000" y="5050140"/>
                  <a:ext cx="1539300" cy="287400"/>
                  <a:chOff x="540000" y="5050140"/>
                  <a:chExt cx="1539300" cy="287400"/>
                </a:xfrm>
              </p:grpSpPr>
              <p:sp>
                <p:nvSpPr>
                  <p:cNvPr id="161" name="Google Shape;161;p13"/>
                  <p:cNvSpPr/>
                  <p:nvPr/>
                </p:nvSpPr>
                <p:spPr>
                  <a:xfrm>
                    <a:off x="540000" y="505014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13"/>
                  <p:cNvSpPr txBox="1"/>
                  <p:nvPr/>
                </p:nvSpPr>
                <p:spPr>
                  <a:xfrm>
                    <a:off x="596025" y="5139488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63" name="Google Shape;163;p13"/>
                <p:cNvGrpSpPr/>
                <p:nvPr/>
              </p:nvGrpSpPr>
              <p:grpSpPr>
                <a:xfrm>
                  <a:off x="540000" y="5400870"/>
                  <a:ext cx="1539300" cy="287400"/>
                  <a:chOff x="540000" y="5400870"/>
                  <a:chExt cx="1539300" cy="287400"/>
                </a:xfrm>
              </p:grpSpPr>
              <p:sp>
                <p:nvSpPr>
                  <p:cNvPr id="164" name="Google Shape;164;p13"/>
                  <p:cNvSpPr/>
                  <p:nvPr/>
                </p:nvSpPr>
                <p:spPr>
                  <a:xfrm>
                    <a:off x="540000" y="540087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" name="Google Shape;165;p13"/>
                  <p:cNvSpPr txBox="1"/>
                  <p:nvPr/>
                </p:nvSpPr>
                <p:spPr>
                  <a:xfrm>
                    <a:off x="596025" y="546761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66" name="Google Shape;166;p13"/>
                <p:cNvGrpSpPr/>
                <p:nvPr/>
              </p:nvGrpSpPr>
              <p:grpSpPr>
                <a:xfrm>
                  <a:off x="540000" y="5751600"/>
                  <a:ext cx="1539300" cy="287400"/>
                  <a:chOff x="540000" y="5751600"/>
                  <a:chExt cx="1539300" cy="287400"/>
                </a:xfrm>
              </p:grpSpPr>
              <p:sp>
                <p:nvSpPr>
                  <p:cNvPr id="167" name="Google Shape;167;p13"/>
                  <p:cNvSpPr/>
                  <p:nvPr/>
                </p:nvSpPr>
                <p:spPr>
                  <a:xfrm>
                    <a:off x="540000" y="575160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" name="Google Shape;168;p13"/>
                  <p:cNvSpPr txBox="1"/>
                  <p:nvPr/>
                </p:nvSpPr>
                <p:spPr>
                  <a:xfrm>
                    <a:off x="596025" y="58183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169" name="Google Shape;169;p13"/>
              <p:cNvGrpSpPr/>
              <p:nvPr/>
            </p:nvGrpSpPr>
            <p:grpSpPr>
              <a:xfrm>
                <a:off x="2179127" y="3997950"/>
                <a:ext cx="1572087" cy="2041050"/>
                <a:chOff x="540000" y="3997950"/>
                <a:chExt cx="1539300" cy="2041050"/>
              </a:xfrm>
            </p:grpSpPr>
            <p:grpSp>
              <p:nvGrpSpPr>
                <p:cNvPr id="170" name="Google Shape;170;p13"/>
                <p:cNvGrpSpPr/>
                <p:nvPr/>
              </p:nvGrpSpPr>
              <p:grpSpPr>
                <a:xfrm>
                  <a:off x="540000" y="3997950"/>
                  <a:ext cx="1539300" cy="287400"/>
                  <a:chOff x="540000" y="3997950"/>
                  <a:chExt cx="1539300" cy="287400"/>
                </a:xfrm>
              </p:grpSpPr>
              <p:sp>
                <p:nvSpPr>
                  <p:cNvPr id="171" name="Google Shape;171;p13"/>
                  <p:cNvSpPr/>
                  <p:nvPr/>
                </p:nvSpPr>
                <p:spPr>
                  <a:xfrm>
                    <a:off x="540000" y="399795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" name="Google Shape;172;p13"/>
                  <p:cNvSpPr txBox="1"/>
                  <p:nvPr/>
                </p:nvSpPr>
                <p:spPr>
                  <a:xfrm>
                    <a:off x="596025" y="40699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Sarah Brown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73" name="Google Shape;173;p13"/>
                <p:cNvGrpSpPr/>
                <p:nvPr/>
              </p:nvGrpSpPr>
              <p:grpSpPr>
                <a:xfrm>
                  <a:off x="540000" y="4348680"/>
                  <a:ext cx="1539300" cy="287400"/>
                  <a:chOff x="540000" y="4348680"/>
                  <a:chExt cx="1539300" cy="287400"/>
                </a:xfrm>
              </p:grpSpPr>
              <p:sp>
                <p:nvSpPr>
                  <p:cNvPr id="174" name="Google Shape;174;p13"/>
                  <p:cNvSpPr/>
                  <p:nvPr/>
                </p:nvSpPr>
                <p:spPr>
                  <a:xfrm>
                    <a:off x="540000" y="434868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5" name="Google Shape;175;p13"/>
                  <p:cNvSpPr txBox="1"/>
                  <p:nvPr/>
                </p:nvSpPr>
                <p:spPr>
                  <a:xfrm>
                    <a:off x="596025" y="4415425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76" name="Google Shape;176;p13"/>
                <p:cNvGrpSpPr/>
                <p:nvPr/>
              </p:nvGrpSpPr>
              <p:grpSpPr>
                <a:xfrm>
                  <a:off x="540000" y="4699410"/>
                  <a:ext cx="1539300" cy="287400"/>
                  <a:chOff x="540000" y="4699410"/>
                  <a:chExt cx="1539300" cy="287400"/>
                </a:xfrm>
              </p:grpSpPr>
              <p:sp>
                <p:nvSpPr>
                  <p:cNvPr id="177" name="Google Shape;177;p13"/>
                  <p:cNvSpPr/>
                  <p:nvPr/>
                </p:nvSpPr>
                <p:spPr>
                  <a:xfrm>
                    <a:off x="540000" y="469941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" name="Google Shape;178;p13"/>
                  <p:cNvSpPr txBox="1"/>
                  <p:nvPr/>
                </p:nvSpPr>
                <p:spPr>
                  <a:xfrm>
                    <a:off x="596025" y="47661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79" name="Google Shape;179;p13"/>
                <p:cNvGrpSpPr/>
                <p:nvPr/>
              </p:nvGrpSpPr>
              <p:grpSpPr>
                <a:xfrm>
                  <a:off x="540000" y="5050140"/>
                  <a:ext cx="1539300" cy="287400"/>
                  <a:chOff x="540000" y="5050140"/>
                  <a:chExt cx="1539300" cy="287400"/>
                </a:xfrm>
              </p:grpSpPr>
              <p:sp>
                <p:nvSpPr>
                  <p:cNvPr id="180" name="Google Shape;180;p13"/>
                  <p:cNvSpPr/>
                  <p:nvPr/>
                </p:nvSpPr>
                <p:spPr>
                  <a:xfrm>
                    <a:off x="540000" y="505014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1" name="Google Shape;181;p13"/>
                  <p:cNvSpPr txBox="1"/>
                  <p:nvPr/>
                </p:nvSpPr>
                <p:spPr>
                  <a:xfrm>
                    <a:off x="596025" y="5139488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82" name="Google Shape;182;p13"/>
                <p:cNvGrpSpPr/>
                <p:nvPr/>
              </p:nvGrpSpPr>
              <p:grpSpPr>
                <a:xfrm>
                  <a:off x="540000" y="5400870"/>
                  <a:ext cx="1539300" cy="287400"/>
                  <a:chOff x="540000" y="5400870"/>
                  <a:chExt cx="1539300" cy="287400"/>
                </a:xfrm>
              </p:grpSpPr>
              <p:sp>
                <p:nvSpPr>
                  <p:cNvPr id="183" name="Google Shape;183;p13"/>
                  <p:cNvSpPr/>
                  <p:nvPr/>
                </p:nvSpPr>
                <p:spPr>
                  <a:xfrm>
                    <a:off x="540000" y="540087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4" name="Google Shape;184;p13"/>
                  <p:cNvSpPr txBox="1"/>
                  <p:nvPr/>
                </p:nvSpPr>
                <p:spPr>
                  <a:xfrm>
                    <a:off x="596025" y="546761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85" name="Google Shape;185;p13"/>
                <p:cNvGrpSpPr/>
                <p:nvPr/>
              </p:nvGrpSpPr>
              <p:grpSpPr>
                <a:xfrm>
                  <a:off x="540000" y="5751600"/>
                  <a:ext cx="1539300" cy="287400"/>
                  <a:chOff x="540000" y="5751600"/>
                  <a:chExt cx="1539300" cy="287400"/>
                </a:xfrm>
              </p:grpSpPr>
              <p:sp>
                <p:nvSpPr>
                  <p:cNvPr id="186" name="Google Shape;186;p13"/>
                  <p:cNvSpPr/>
                  <p:nvPr/>
                </p:nvSpPr>
                <p:spPr>
                  <a:xfrm>
                    <a:off x="540000" y="575160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7" name="Google Shape;187;p13"/>
                  <p:cNvSpPr txBox="1"/>
                  <p:nvPr/>
                </p:nvSpPr>
                <p:spPr>
                  <a:xfrm>
                    <a:off x="596025" y="58183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188" name="Google Shape;188;p13"/>
              <p:cNvGrpSpPr/>
              <p:nvPr/>
            </p:nvGrpSpPr>
            <p:grpSpPr>
              <a:xfrm>
                <a:off x="3813908" y="3997950"/>
                <a:ext cx="1572087" cy="2041050"/>
                <a:chOff x="540000" y="3997950"/>
                <a:chExt cx="1539300" cy="2041050"/>
              </a:xfrm>
            </p:grpSpPr>
            <p:grpSp>
              <p:nvGrpSpPr>
                <p:cNvPr id="189" name="Google Shape;189;p13"/>
                <p:cNvGrpSpPr/>
                <p:nvPr/>
              </p:nvGrpSpPr>
              <p:grpSpPr>
                <a:xfrm>
                  <a:off x="540000" y="3997950"/>
                  <a:ext cx="1539300" cy="287400"/>
                  <a:chOff x="540000" y="3997950"/>
                  <a:chExt cx="1539300" cy="287400"/>
                </a:xfrm>
              </p:grpSpPr>
              <p:sp>
                <p:nvSpPr>
                  <p:cNvPr id="190" name="Google Shape;190;p13"/>
                  <p:cNvSpPr/>
                  <p:nvPr/>
                </p:nvSpPr>
                <p:spPr>
                  <a:xfrm>
                    <a:off x="540000" y="399795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1" name="Google Shape;191;p13"/>
                  <p:cNvSpPr txBox="1"/>
                  <p:nvPr/>
                </p:nvSpPr>
                <p:spPr>
                  <a:xfrm>
                    <a:off x="596025" y="40699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David Lee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92" name="Google Shape;192;p13"/>
                <p:cNvGrpSpPr/>
                <p:nvPr/>
              </p:nvGrpSpPr>
              <p:grpSpPr>
                <a:xfrm>
                  <a:off x="540000" y="4348680"/>
                  <a:ext cx="1539300" cy="287400"/>
                  <a:chOff x="540000" y="4348680"/>
                  <a:chExt cx="1539300" cy="287400"/>
                </a:xfrm>
              </p:grpSpPr>
              <p:sp>
                <p:nvSpPr>
                  <p:cNvPr id="193" name="Google Shape;193;p13"/>
                  <p:cNvSpPr/>
                  <p:nvPr/>
                </p:nvSpPr>
                <p:spPr>
                  <a:xfrm>
                    <a:off x="540000" y="434868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4" name="Google Shape;194;p13"/>
                  <p:cNvSpPr txBox="1"/>
                  <p:nvPr/>
                </p:nvSpPr>
                <p:spPr>
                  <a:xfrm>
                    <a:off x="596025" y="4415425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95" name="Google Shape;195;p13"/>
                <p:cNvGrpSpPr/>
                <p:nvPr/>
              </p:nvGrpSpPr>
              <p:grpSpPr>
                <a:xfrm>
                  <a:off x="540000" y="4699410"/>
                  <a:ext cx="1539300" cy="287400"/>
                  <a:chOff x="540000" y="4699410"/>
                  <a:chExt cx="1539300" cy="287400"/>
                </a:xfrm>
              </p:grpSpPr>
              <p:sp>
                <p:nvSpPr>
                  <p:cNvPr id="196" name="Google Shape;196;p13"/>
                  <p:cNvSpPr/>
                  <p:nvPr/>
                </p:nvSpPr>
                <p:spPr>
                  <a:xfrm>
                    <a:off x="540000" y="469941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" name="Google Shape;197;p13"/>
                  <p:cNvSpPr txBox="1"/>
                  <p:nvPr/>
                </p:nvSpPr>
                <p:spPr>
                  <a:xfrm>
                    <a:off x="596025" y="47661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198" name="Google Shape;198;p13"/>
                <p:cNvGrpSpPr/>
                <p:nvPr/>
              </p:nvGrpSpPr>
              <p:grpSpPr>
                <a:xfrm>
                  <a:off x="540000" y="5050140"/>
                  <a:ext cx="1539300" cy="287400"/>
                  <a:chOff x="540000" y="5050140"/>
                  <a:chExt cx="1539300" cy="287400"/>
                </a:xfrm>
              </p:grpSpPr>
              <p:sp>
                <p:nvSpPr>
                  <p:cNvPr id="199" name="Google Shape;199;p13"/>
                  <p:cNvSpPr/>
                  <p:nvPr/>
                </p:nvSpPr>
                <p:spPr>
                  <a:xfrm>
                    <a:off x="540000" y="505014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0" name="Google Shape;200;p13"/>
                  <p:cNvSpPr txBox="1"/>
                  <p:nvPr/>
                </p:nvSpPr>
                <p:spPr>
                  <a:xfrm>
                    <a:off x="596025" y="5139488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01" name="Google Shape;201;p13"/>
                <p:cNvGrpSpPr/>
                <p:nvPr/>
              </p:nvGrpSpPr>
              <p:grpSpPr>
                <a:xfrm>
                  <a:off x="540000" y="5400870"/>
                  <a:ext cx="1539300" cy="287400"/>
                  <a:chOff x="540000" y="5400870"/>
                  <a:chExt cx="1539300" cy="287400"/>
                </a:xfrm>
              </p:grpSpPr>
              <p:sp>
                <p:nvSpPr>
                  <p:cNvPr id="202" name="Google Shape;202;p13"/>
                  <p:cNvSpPr/>
                  <p:nvPr/>
                </p:nvSpPr>
                <p:spPr>
                  <a:xfrm>
                    <a:off x="540000" y="540087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3" name="Google Shape;203;p13"/>
                  <p:cNvSpPr txBox="1"/>
                  <p:nvPr/>
                </p:nvSpPr>
                <p:spPr>
                  <a:xfrm>
                    <a:off x="596025" y="546761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04" name="Google Shape;204;p13"/>
                <p:cNvGrpSpPr/>
                <p:nvPr/>
              </p:nvGrpSpPr>
              <p:grpSpPr>
                <a:xfrm>
                  <a:off x="540000" y="5751600"/>
                  <a:ext cx="1539300" cy="287400"/>
                  <a:chOff x="540000" y="5751600"/>
                  <a:chExt cx="1539300" cy="287400"/>
                </a:xfrm>
              </p:grpSpPr>
              <p:sp>
                <p:nvSpPr>
                  <p:cNvPr id="205" name="Google Shape;205;p13"/>
                  <p:cNvSpPr/>
                  <p:nvPr/>
                </p:nvSpPr>
                <p:spPr>
                  <a:xfrm>
                    <a:off x="540000" y="575160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6" name="Google Shape;206;p13"/>
                  <p:cNvSpPr txBox="1"/>
                  <p:nvPr/>
                </p:nvSpPr>
                <p:spPr>
                  <a:xfrm>
                    <a:off x="596025" y="58183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grpSp>
            <p:nvGrpSpPr>
              <p:cNvPr id="207" name="Google Shape;207;p13"/>
              <p:cNvGrpSpPr/>
              <p:nvPr/>
            </p:nvGrpSpPr>
            <p:grpSpPr>
              <a:xfrm>
                <a:off x="5453030" y="3997950"/>
                <a:ext cx="1572087" cy="2041050"/>
                <a:chOff x="540000" y="3997950"/>
                <a:chExt cx="1539300" cy="2041050"/>
              </a:xfrm>
            </p:grpSpPr>
            <p:grpSp>
              <p:nvGrpSpPr>
                <p:cNvPr id="208" name="Google Shape;208;p13"/>
                <p:cNvGrpSpPr/>
                <p:nvPr/>
              </p:nvGrpSpPr>
              <p:grpSpPr>
                <a:xfrm>
                  <a:off x="540000" y="3997950"/>
                  <a:ext cx="1539300" cy="287400"/>
                  <a:chOff x="540000" y="3997950"/>
                  <a:chExt cx="1539300" cy="287400"/>
                </a:xfrm>
              </p:grpSpPr>
              <p:sp>
                <p:nvSpPr>
                  <p:cNvPr id="209" name="Google Shape;209;p13"/>
                  <p:cNvSpPr/>
                  <p:nvPr/>
                </p:nvSpPr>
                <p:spPr>
                  <a:xfrm>
                    <a:off x="540000" y="399795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" name="Google Shape;210;p13"/>
                  <p:cNvSpPr txBox="1"/>
                  <p:nvPr/>
                </p:nvSpPr>
                <p:spPr>
                  <a:xfrm>
                    <a:off x="596025" y="40699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Jessica White</a:t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11" name="Google Shape;211;p13"/>
                <p:cNvGrpSpPr/>
                <p:nvPr/>
              </p:nvGrpSpPr>
              <p:grpSpPr>
                <a:xfrm>
                  <a:off x="540000" y="4348680"/>
                  <a:ext cx="1539300" cy="287400"/>
                  <a:chOff x="540000" y="4348680"/>
                  <a:chExt cx="1539300" cy="287400"/>
                </a:xfrm>
              </p:grpSpPr>
              <p:sp>
                <p:nvSpPr>
                  <p:cNvPr id="212" name="Google Shape;212;p13"/>
                  <p:cNvSpPr/>
                  <p:nvPr/>
                </p:nvSpPr>
                <p:spPr>
                  <a:xfrm>
                    <a:off x="540000" y="434868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3" name="Google Shape;213;p13"/>
                  <p:cNvSpPr txBox="1"/>
                  <p:nvPr/>
                </p:nvSpPr>
                <p:spPr>
                  <a:xfrm>
                    <a:off x="596025" y="4415425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14" name="Google Shape;214;p13"/>
                <p:cNvGrpSpPr/>
                <p:nvPr/>
              </p:nvGrpSpPr>
              <p:grpSpPr>
                <a:xfrm>
                  <a:off x="540000" y="4699410"/>
                  <a:ext cx="1539300" cy="287400"/>
                  <a:chOff x="540000" y="4699410"/>
                  <a:chExt cx="1539300" cy="287400"/>
                </a:xfrm>
              </p:grpSpPr>
              <p:sp>
                <p:nvSpPr>
                  <p:cNvPr id="215" name="Google Shape;215;p13"/>
                  <p:cNvSpPr/>
                  <p:nvPr/>
                </p:nvSpPr>
                <p:spPr>
                  <a:xfrm>
                    <a:off x="540000" y="469941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" name="Google Shape;216;p13"/>
                  <p:cNvSpPr txBox="1"/>
                  <p:nvPr/>
                </p:nvSpPr>
                <p:spPr>
                  <a:xfrm>
                    <a:off x="596025" y="47661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17" name="Google Shape;217;p13"/>
                <p:cNvGrpSpPr/>
                <p:nvPr/>
              </p:nvGrpSpPr>
              <p:grpSpPr>
                <a:xfrm>
                  <a:off x="540000" y="5050140"/>
                  <a:ext cx="1539300" cy="287400"/>
                  <a:chOff x="540000" y="5050140"/>
                  <a:chExt cx="1539300" cy="287400"/>
                </a:xfrm>
              </p:grpSpPr>
              <p:sp>
                <p:nvSpPr>
                  <p:cNvPr id="218" name="Google Shape;218;p13"/>
                  <p:cNvSpPr/>
                  <p:nvPr/>
                </p:nvSpPr>
                <p:spPr>
                  <a:xfrm>
                    <a:off x="540000" y="505014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9" name="Google Shape;219;p13"/>
                  <p:cNvSpPr txBox="1"/>
                  <p:nvPr/>
                </p:nvSpPr>
                <p:spPr>
                  <a:xfrm>
                    <a:off x="596025" y="5139488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20" name="Google Shape;220;p13"/>
                <p:cNvGrpSpPr/>
                <p:nvPr/>
              </p:nvGrpSpPr>
              <p:grpSpPr>
                <a:xfrm>
                  <a:off x="540000" y="5400870"/>
                  <a:ext cx="1539300" cy="287400"/>
                  <a:chOff x="540000" y="5400870"/>
                  <a:chExt cx="1539300" cy="287400"/>
                </a:xfrm>
              </p:grpSpPr>
              <p:sp>
                <p:nvSpPr>
                  <p:cNvPr id="221" name="Google Shape;221;p13"/>
                  <p:cNvSpPr/>
                  <p:nvPr/>
                </p:nvSpPr>
                <p:spPr>
                  <a:xfrm>
                    <a:off x="540000" y="540087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2" name="Google Shape;222;p13"/>
                  <p:cNvSpPr txBox="1"/>
                  <p:nvPr/>
                </p:nvSpPr>
                <p:spPr>
                  <a:xfrm>
                    <a:off x="596025" y="546761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  <p:grpSp>
              <p:nvGrpSpPr>
                <p:cNvPr id="223" name="Google Shape;223;p13"/>
                <p:cNvGrpSpPr/>
                <p:nvPr/>
              </p:nvGrpSpPr>
              <p:grpSpPr>
                <a:xfrm>
                  <a:off x="540000" y="5751600"/>
                  <a:ext cx="1539300" cy="287400"/>
                  <a:chOff x="540000" y="5751600"/>
                  <a:chExt cx="1539300" cy="287400"/>
                </a:xfrm>
              </p:grpSpPr>
              <p:sp>
                <p:nvSpPr>
                  <p:cNvPr id="224" name="Google Shape;224;p13"/>
                  <p:cNvSpPr/>
                  <p:nvPr/>
                </p:nvSpPr>
                <p:spPr>
                  <a:xfrm>
                    <a:off x="540000" y="5751600"/>
                    <a:ext cx="1539300" cy="287400"/>
                  </a:xfrm>
                  <a:prstGeom prst="rect">
                    <a:avLst/>
                  </a:pr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5" name="Google Shape;225;p13"/>
                  <p:cNvSpPr txBox="1"/>
                  <p:nvPr/>
                </p:nvSpPr>
                <p:spPr>
                  <a:xfrm>
                    <a:off x="596025" y="5818363"/>
                    <a:ext cx="14067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000">
                      <a:solidFill>
                        <a:schemeClr val="dk1"/>
                      </a:solidFill>
                      <a:latin typeface="Roboto Light"/>
                      <a:ea typeface="Roboto Light"/>
                      <a:cs typeface="Roboto Light"/>
                      <a:sym typeface="Roboto Light"/>
                    </a:endParaRPr>
                  </a:p>
                </p:txBody>
              </p:sp>
            </p:grpSp>
          </p:grpSp>
          <p:sp>
            <p:nvSpPr>
              <p:cNvPr id="226" name="Google Shape;226;p13"/>
              <p:cNvSpPr txBox="1"/>
              <p:nvPr/>
            </p:nvSpPr>
            <p:spPr>
              <a:xfrm>
                <a:off x="534899" y="3760350"/>
                <a:ext cx="5853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Attendees Requested</a:t>
                </a:r>
                <a:endParaRPr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cxnSp>
            <p:nvCxnSpPr>
              <p:cNvPr id="227" name="Google Shape;227;p13"/>
              <p:cNvCxnSpPr/>
              <p:nvPr/>
            </p:nvCxnSpPr>
            <p:spPr>
              <a:xfrm>
                <a:off x="539275" y="3997950"/>
                <a:ext cx="6480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