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10692000" cx="7560000"/>
  <p:notesSz cx="6858000" cy="9144000"/>
  <p:embeddedFontLst>
    <p:embeddedFont>
      <p:font typeface="Kristi"/>
      <p:regular r:id="rId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pos="4252">
          <p15:clr>
            <a:srgbClr val="A4A3A4"/>
          </p15:clr>
        </p15:guide>
        <p15:guide id="2" pos="567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4252"/>
        <p:guide pos="567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Kristi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57712" y="1547778"/>
            <a:ext cx="7044600" cy="426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57705" y="5891409"/>
            <a:ext cx="7044600" cy="164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57705" y="4471058"/>
            <a:ext cx="7044600" cy="174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57705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3995291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05325" y="935745"/>
            <a:ext cx="5264700" cy="850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083839" y="1505164"/>
            <a:ext cx="3172200" cy="7681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1.png"/><Relationship Id="rId6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802474" y="-13249"/>
            <a:ext cx="3770774" cy="2374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5" name="Google Shape;55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690775" y="10071924"/>
            <a:ext cx="869225" cy="646575"/>
          </a:xfrm>
          <a:prstGeom prst="rect">
            <a:avLst/>
          </a:prstGeom>
          <a:noFill/>
          <a:ln>
            <a:noFill/>
          </a:ln>
        </p:spPr>
      </p:pic>
      <p:pic>
        <p:nvPicPr>
          <p:cNvPr id="56" name="Google Shape;56;p1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-26499" y="8684474"/>
            <a:ext cx="2596825" cy="2020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57" name="Google Shape;57;p13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-13249" y="-13249"/>
            <a:ext cx="1497150" cy="948625"/>
          </a:xfrm>
          <a:prstGeom prst="rect">
            <a:avLst/>
          </a:prstGeom>
          <a:noFill/>
          <a:ln>
            <a:noFill/>
          </a:ln>
        </p:spPr>
      </p:pic>
      <p:sp>
        <p:nvSpPr>
          <p:cNvPr id="58" name="Google Shape;58;p13"/>
          <p:cNvSpPr txBox="1"/>
          <p:nvPr/>
        </p:nvSpPr>
        <p:spPr>
          <a:xfrm>
            <a:off x="866775" y="1123950"/>
            <a:ext cx="3591000" cy="794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2400">
                <a:solidFill>
                  <a:srgbClr val="504B51"/>
                </a:solidFill>
                <a:latin typeface="Spartan"/>
                <a:ea typeface="Spartan"/>
                <a:cs typeface="Spartan"/>
                <a:sym typeface="Spartan"/>
              </a:rPr>
              <a:t>LETTER OF</a:t>
            </a:r>
            <a:endParaRPr sz="2400">
              <a:solidFill>
                <a:srgbClr val="504B51"/>
              </a:solidFill>
              <a:latin typeface="Spartan"/>
              <a:ea typeface="Spartan"/>
              <a:cs typeface="Spartan"/>
              <a:sym typeface="Spartan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2400">
                <a:solidFill>
                  <a:srgbClr val="504B51"/>
                </a:solidFill>
                <a:latin typeface="Spartan"/>
                <a:ea typeface="Spartan"/>
                <a:cs typeface="Spartan"/>
                <a:sym typeface="Spartan"/>
              </a:rPr>
              <a:t>RESIGNATION</a:t>
            </a:r>
            <a:endParaRPr b="1" sz="2400">
              <a:solidFill>
                <a:srgbClr val="504B51"/>
              </a:solidFill>
              <a:latin typeface="Spartan"/>
              <a:ea typeface="Spartan"/>
              <a:cs typeface="Spartan"/>
              <a:sym typeface="Spartan"/>
            </a:endParaRPr>
          </a:p>
        </p:txBody>
      </p:sp>
      <p:sp>
        <p:nvSpPr>
          <p:cNvPr id="59" name="Google Shape;59;p13"/>
          <p:cNvSpPr txBox="1"/>
          <p:nvPr/>
        </p:nvSpPr>
        <p:spPr>
          <a:xfrm>
            <a:off x="895350" y="2790825"/>
            <a:ext cx="2419500" cy="1069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200">
                <a:solidFill>
                  <a:srgbClr val="504B51"/>
                </a:solidFill>
                <a:latin typeface="Spartan"/>
                <a:ea typeface="Spartan"/>
                <a:cs typeface="Spartan"/>
                <a:sym typeface="Spartan"/>
              </a:rPr>
              <a:t>DRAKE SCHNEIDER</a:t>
            </a:r>
            <a:endParaRPr b="1" sz="1200">
              <a:solidFill>
                <a:srgbClr val="504B51"/>
              </a:solidFill>
              <a:latin typeface="Spartan"/>
              <a:ea typeface="Spartan"/>
              <a:cs typeface="Spartan"/>
              <a:sym typeface="Spartan"/>
            </a:endParaRPr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100">
                <a:solidFill>
                  <a:srgbClr val="504B51"/>
                </a:solidFill>
                <a:latin typeface="Spartan"/>
                <a:ea typeface="Spartan"/>
                <a:cs typeface="Spartan"/>
                <a:sym typeface="Spartan"/>
              </a:rPr>
              <a:t>37 Jayden Light,</a:t>
            </a:r>
            <a:endParaRPr sz="1100">
              <a:solidFill>
                <a:srgbClr val="504B51"/>
              </a:solidFill>
              <a:latin typeface="Spartan"/>
              <a:ea typeface="Spartan"/>
              <a:cs typeface="Spartan"/>
              <a:sym typeface="Spartan"/>
            </a:endParaRPr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100">
                <a:solidFill>
                  <a:srgbClr val="504B51"/>
                </a:solidFill>
                <a:latin typeface="Spartan"/>
                <a:ea typeface="Spartan"/>
                <a:cs typeface="Spartan"/>
                <a:sym typeface="Spartan"/>
              </a:rPr>
              <a:t>Lake Marquisshire</a:t>
            </a:r>
            <a:endParaRPr sz="1100">
              <a:solidFill>
                <a:srgbClr val="504B51"/>
              </a:solidFill>
              <a:latin typeface="Spartan"/>
              <a:ea typeface="Spartan"/>
              <a:cs typeface="Spartan"/>
              <a:sym typeface="Spartan"/>
            </a:endParaRPr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100">
                <a:solidFill>
                  <a:srgbClr val="504B51"/>
                </a:solidFill>
                <a:latin typeface="Spartan"/>
                <a:ea typeface="Spartan"/>
                <a:cs typeface="Spartan"/>
                <a:sym typeface="Spartan"/>
              </a:rPr>
              <a:t>Virginia</a:t>
            </a:r>
            <a:r>
              <a:rPr lang="ru" sz="1100">
                <a:solidFill>
                  <a:srgbClr val="504B51"/>
                </a:solidFill>
                <a:latin typeface="Spartan"/>
                <a:ea typeface="Spartan"/>
                <a:cs typeface="Spartan"/>
                <a:sym typeface="Spartan"/>
              </a:rPr>
              <a:t>, 52253</a:t>
            </a:r>
            <a:endParaRPr sz="1100">
              <a:solidFill>
                <a:srgbClr val="504B51"/>
              </a:solidFill>
              <a:latin typeface="Spartan"/>
              <a:ea typeface="Spartan"/>
              <a:cs typeface="Spartan"/>
              <a:sym typeface="Spartan"/>
            </a:endParaRPr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100">
                <a:solidFill>
                  <a:srgbClr val="504B51"/>
                </a:solidFill>
                <a:latin typeface="Spartan"/>
                <a:ea typeface="Spartan"/>
                <a:cs typeface="Spartan"/>
                <a:sym typeface="Spartan"/>
              </a:rPr>
              <a:t>30 September 2025</a:t>
            </a:r>
            <a:endParaRPr sz="1100">
              <a:solidFill>
                <a:srgbClr val="504B51"/>
              </a:solidFill>
              <a:latin typeface="Spartan"/>
              <a:ea typeface="Spartan"/>
              <a:cs typeface="Spartan"/>
              <a:sym typeface="Spartan"/>
            </a:endParaRPr>
          </a:p>
        </p:txBody>
      </p:sp>
      <p:sp>
        <p:nvSpPr>
          <p:cNvPr id="60" name="Google Shape;60;p13"/>
          <p:cNvSpPr txBox="1"/>
          <p:nvPr/>
        </p:nvSpPr>
        <p:spPr>
          <a:xfrm>
            <a:off x="3802475" y="2790825"/>
            <a:ext cx="2947500" cy="1305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r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200">
                <a:solidFill>
                  <a:srgbClr val="504B51"/>
                </a:solidFill>
                <a:latin typeface="Spartan"/>
                <a:ea typeface="Spartan"/>
                <a:cs typeface="Spartan"/>
                <a:sym typeface="Spartan"/>
              </a:rPr>
              <a:t>TO: LIZETH BEIER</a:t>
            </a:r>
            <a:endParaRPr b="1" sz="1200">
              <a:solidFill>
                <a:srgbClr val="504B51"/>
              </a:solidFill>
              <a:latin typeface="Spartan"/>
              <a:ea typeface="Spartan"/>
              <a:cs typeface="Spartan"/>
              <a:sym typeface="Spartan"/>
            </a:endParaRPr>
          </a:p>
          <a:p>
            <a:pPr indent="0" lvl="0" marL="0" rtl="0" algn="r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100">
                <a:solidFill>
                  <a:srgbClr val="504B51"/>
                </a:solidFill>
                <a:latin typeface="Spartan"/>
                <a:ea typeface="Spartan"/>
                <a:cs typeface="Spartan"/>
                <a:sym typeface="Spartan"/>
              </a:rPr>
              <a:t>Equipment Sales Representative</a:t>
            </a:r>
            <a:endParaRPr sz="1100">
              <a:solidFill>
                <a:srgbClr val="504B51"/>
              </a:solidFill>
              <a:latin typeface="Spartan"/>
              <a:ea typeface="Spartan"/>
              <a:cs typeface="Spartan"/>
              <a:sym typeface="Spartan"/>
            </a:endParaRPr>
          </a:p>
          <a:p>
            <a:pPr indent="0" lvl="0" marL="0" rtl="0" algn="r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100">
                <a:solidFill>
                  <a:srgbClr val="504B51"/>
                </a:solidFill>
                <a:latin typeface="Spartan"/>
                <a:ea typeface="Spartan"/>
                <a:cs typeface="Spartan"/>
                <a:sym typeface="Spartan"/>
              </a:rPr>
              <a:t>Kshlerin PLC</a:t>
            </a:r>
            <a:endParaRPr b="1" sz="1100">
              <a:solidFill>
                <a:srgbClr val="504B51"/>
              </a:solidFill>
              <a:latin typeface="Spartan"/>
              <a:ea typeface="Spartan"/>
              <a:cs typeface="Spartan"/>
              <a:sym typeface="Spartan"/>
            </a:endParaRPr>
          </a:p>
          <a:p>
            <a:pPr indent="0" lvl="0" marL="0" rtl="0" algn="r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100">
                <a:solidFill>
                  <a:srgbClr val="504B51"/>
                </a:solidFill>
                <a:latin typeface="Spartan"/>
                <a:ea typeface="Spartan"/>
                <a:cs typeface="Spartan"/>
                <a:sym typeface="Spartan"/>
              </a:rPr>
              <a:t>259 Nolan Spur, Asamouth</a:t>
            </a:r>
            <a:endParaRPr sz="1100">
              <a:solidFill>
                <a:srgbClr val="504B51"/>
              </a:solidFill>
              <a:latin typeface="Spartan"/>
              <a:ea typeface="Spartan"/>
              <a:cs typeface="Spartan"/>
              <a:sym typeface="Spartan"/>
            </a:endParaRPr>
          </a:p>
          <a:p>
            <a:pPr indent="0" lvl="0" marL="0" rtl="0" algn="r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100">
                <a:solidFill>
                  <a:srgbClr val="504B51"/>
                </a:solidFill>
                <a:latin typeface="Spartan"/>
                <a:ea typeface="Spartan"/>
                <a:cs typeface="Spartan"/>
                <a:sym typeface="Spartan"/>
              </a:rPr>
              <a:t>Kentucky</a:t>
            </a:r>
            <a:r>
              <a:rPr lang="ru" sz="1100">
                <a:solidFill>
                  <a:srgbClr val="504B51"/>
                </a:solidFill>
                <a:latin typeface="Spartan"/>
                <a:ea typeface="Spartan"/>
                <a:cs typeface="Spartan"/>
                <a:sym typeface="Spartan"/>
              </a:rPr>
              <a:t>, 04356</a:t>
            </a:r>
            <a:endParaRPr sz="1100">
              <a:solidFill>
                <a:srgbClr val="504B51"/>
              </a:solidFill>
              <a:latin typeface="Spartan"/>
              <a:ea typeface="Spartan"/>
              <a:cs typeface="Spartan"/>
              <a:sym typeface="Spartan"/>
            </a:endParaRPr>
          </a:p>
          <a:p>
            <a:pPr indent="0" lvl="0" marL="0" rtl="0" algn="r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200">
              <a:solidFill>
                <a:srgbClr val="504B51"/>
              </a:solidFill>
              <a:latin typeface="Spartan"/>
              <a:ea typeface="Spartan"/>
              <a:cs typeface="Spartan"/>
              <a:sym typeface="Spartan"/>
            </a:endParaRPr>
          </a:p>
        </p:txBody>
      </p:sp>
      <p:sp>
        <p:nvSpPr>
          <p:cNvPr id="61" name="Google Shape;61;p13"/>
          <p:cNvSpPr txBox="1"/>
          <p:nvPr/>
        </p:nvSpPr>
        <p:spPr>
          <a:xfrm>
            <a:off x="895350" y="4562475"/>
            <a:ext cx="2419500" cy="169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100">
                <a:solidFill>
                  <a:srgbClr val="504B51"/>
                </a:solidFill>
                <a:latin typeface="Spartan"/>
                <a:ea typeface="Spartan"/>
                <a:cs typeface="Spartan"/>
                <a:sym typeface="Spartan"/>
              </a:rPr>
              <a:t>Dear Lizeth Beier</a:t>
            </a:r>
            <a:endParaRPr sz="1000">
              <a:solidFill>
                <a:srgbClr val="504B51"/>
              </a:solidFill>
              <a:latin typeface="Spartan"/>
              <a:ea typeface="Spartan"/>
              <a:cs typeface="Spartan"/>
              <a:sym typeface="Spartan"/>
            </a:endParaRPr>
          </a:p>
        </p:txBody>
      </p:sp>
      <p:sp>
        <p:nvSpPr>
          <p:cNvPr id="62" name="Google Shape;62;p13"/>
          <p:cNvSpPr txBox="1"/>
          <p:nvPr/>
        </p:nvSpPr>
        <p:spPr>
          <a:xfrm>
            <a:off x="895350" y="5019675"/>
            <a:ext cx="5854500" cy="3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100">
                <a:solidFill>
                  <a:srgbClr val="504B51"/>
                </a:solidFill>
                <a:latin typeface="Spartan"/>
                <a:ea typeface="Spartan"/>
                <a:cs typeface="Spartan"/>
                <a:sym typeface="Spartan"/>
              </a:rPr>
              <a:t>Please accept this letter as formal notice of my resignation from my position as Sales Representative at Kshlerin PLC. My last day of employment will be 30, 09-2025.</a:t>
            </a:r>
            <a:endParaRPr sz="1100">
              <a:solidFill>
                <a:srgbClr val="504B51"/>
              </a:solidFill>
              <a:latin typeface="Spartan"/>
              <a:ea typeface="Spartan"/>
              <a:cs typeface="Spartan"/>
              <a:sym typeface="Spartan"/>
            </a:endParaRPr>
          </a:p>
          <a:p>
            <a:pPr indent="0" lvl="0" marL="0" rtl="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rgbClr val="504B51"/>
              </a:solidFill>
              <a:latin typeface="Spartan"/>
              <a:ea typeface="Spartan"/>
              <a:cs typeface="Spartan"/>
              <a:sym typeface="Spartan"/>
            </a:endParaRPr>
          </a:p>
          <a:p>
            <a:pPr indent="0" lvl="0" marL="0" rtl="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100">
                <a:solidFill>
                  <a:srgbClr val="504B51"/>
                </a:solidFill>
                <a:latin typeface="Spartan"/>
                <a:ea typeface="Spartan"/>
                <a:cs typeface="Spartan"/>
                <a:sym typeface="Spartan"/>
              </a:rPr>
              <a:t>Thank you for giving me the opportunity to work in this position for the past 3 years. I have thoroughly enjoyed working here and appreciate all of the opportunities you have given me. However, I have decided it is time for me to move on to my next challenge.</a:t>
            </a:r>
            <a:endParaRPr sz="1100">
              <a:solidFill>
                <a:srgbClr val="504B51"/>
              </a:solidFill>
              <a:latin typeface="Spartan"/>
              <a:ea typeface="Spartan"/>
              <a:cs typeface="Spartan"/>
              <a:sym typeface="Spartan"/>
            </a:endParaRPr>
          </a:p>
          <a:p>
            <a:pPr indent="0" lvl="0" marL="0" rtl="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rgbClr val="504B51"/>
              </a:solidFill>
              <a:latin typeface="Spartan"/>
              <a:ea typeface="Spartan"/>
              <a:cs typeface="Spartan"/>
              <a:sym typeface="Spartan"/>
            </a:endParaRPr>
          </a:p>
          <a:p>
            <a:pPr indent="0" lvl="0" marL="0" rtl="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100">
                <a:solidFill>
                  <a:srgbClr val="504B51"/>
                </a:solidFill>
                <a:latin typeface="Spartan"/>
                <a:ea typeface="Spartan"/>
                <a:cs typeface="Spartan"/>
                <a:sym typeface="Spartan"/>
              </a:rPr>
              <a:t>I would like to do anything I can to help with the transition, including wrapping up my responsibilities and training other team members. If I can be of any other assistance during this time, please let me know.</a:t>
            </a:r>
            <a:endParaRPr sz="1100">
              <a:solidFill>
                <a:srgbClr val="504B51"/>
              </a:solidFill>
              <a:latin typeface="Spartan"/>
              <a:ea typeface="Spartan"/>
              <a:cs typeface="Spartan"/>
              <a:sym typeface="Spartan"/>
            </a:endParaRPr>
          </a:p>
          <a:p>
            <a:pPr indent="0" lvl="0" marL="0" rtl="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rgbClr val="504B51"/>
              </a:solidFill>
              <a:latin typeface="Spartan"/>
              <a:ea typeface="Spartan"/>
              <a:cs typeface="Spartan"/>
              <a:sym typeface="Spartan"/>
            </a:endParaRPr>
          </a:p>
          <a:p>
            <a:pPr indent="0" lvl="0" marL="0" rtl="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100">
                <a:solidFill>
                  <a:srgbClr val="504B51"/>
                </a:solidFill>
                <a:latin typeface="Spartan"/>
                <a:ea typeface="Spartan"/>
                <a:cs typeface="Spartan"/>
                <a:sym typeface="Spartan"/>
              </a:rPr>
              <a:t>Thank you again for the opportunity, and I wish you and Kshlerin PLC all the best for the future.</a:t>
            </a:r>
            <a:endParaRPr sz="1100">
              <a:solidFill>
                <a:srgbClr val="504B51"/>
              </a:solidFill>
              <a:latin typeface="Spartan"/>
              <a:ea typeface="Spartan"/>
              <a:cs typeface="Spartan"/>
              <a:sym typeface="Spartan"/>
            </a:endParaRPr>
          </a:p>
        </p:txBody>
      </p:sp>
      <p:sp>
        <p:nvSpPr>
          <p:cNvPr id="63" name="Google Shape;63;p13"/>
          <p:cNvSpPr txBox="1"/>
          <p:nvPr/>
        </p:nvSpPr>
        <p:spPr>
          <a:xfrm>
            <a:off x="895350" y="8686500"/>
            <a:ext cx="2419500" cy="169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100">
                <a:solidFill>
                  <a:srgbClr val="504B51"/>
                </a:solidFill>
                <a:latin typeface="Spartan"/>
                <a:ea typeface="Spartan"/>
                <a:cs typeface="Spartan"/>
                <a:sym typeface="Spartan"/>
              </a:rPr>
              <a:t>Yours sincerely,</a:t>
            </a:r>
            <a:endParaRPr sz="1000">
              <a:solidFill>
                <a:srgbClr val="504B51"/>
              </a:solidFill>
              <a:latin typeface="Spartan"/>
              <a:ea typeface="Spartan"/>
              <a:cs typeface="Spartan"/>
              <a:sym typeface="Spartan"/>
            </a:endParaRPr>
          </a:p>
        </p:txBody>
      </p:sp>
      <p:sp>
        <p:nvSpPr>
          <p:cNvPr id="64" name="Google Shape;64;p13"/>
          <p:cNvSpPr txBox="1"/>
          <p:nvPr/>
        </p:nvSpPr>
        <p:spPr>
          <a:xfrm>
            <a:off x="4354925" y="9378850"/>
            <a:ext cx="24195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r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200">
                <a:solidFill>
                  <a:srgbClr val="504B51"/>
                </a:solidFill>
                <a:latin typeface="Spartan"/>
                <a:ea typeface="Spartan"/>
                <a:cs typeface="Spartan"/>
                <a:sym typeface="Spartan"/>
              </a:rPr>
              <a:t>DRAKE SCHNEIDER</a:t>
            </a:r>
            <a:endParaRPr b="1" sz="1200">
              <a:solidFill>
                <a:srgbClr val="504B51"/>
              </a:solidFill>
              <a:latin typeface="Spartan"/>
              <a:ea typeface="Spartan"/>
              <a:cs typeface="Spartan"/>
              <a:sym typeface="Spartan"/>
            </a:endParaRPr>
          </a:p>
        </p:txBody>
      </p:sp>
      <p:sp>
        <p:nvSpPr>
          <p:cNvPr id="65" name="Google Shape;65;p13"/>
          <p:cNvSpPr txBox="1"/>
          <p:nvPr/>
        </p:nvSpPr>
        <p:spPr>
          <a:xfrm>
            <a:off x="4772025" y="8655175"/>
            <a:ext cx="2305200" cy="6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4000">
                <a:latin typeface="Kristi"/>
                <a:ea typeface="Kristi"/>
                <a:cs typeface="Kristi"/>
                <a:sym typeface="Kristi"/>
              </a:rPr>
              <a:t>DrakeSchneider</a:t>
            </a:r>
            <a:endParaRPr sz="4000">
              <a:latin typeface="Kristi"/>
              <a:ea typeface="Kristi"/>
              <a:cs typeface="Kristi"/>
              <a:sym typeface="Krist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