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27">
          <p15:clr>
            <a:srgbClr val="9AA0A6"/>
          </p15:clr>
        </p15:guide>
        <p15:guide id="4" pos="4535">
          <p15:clr>
            <a:srgbClr val="9AA0A6"/>
          </p15:clr>
        </p15:guide>
        <p15:guide id="5" pos="2211">
          <p15:clr>
            <a:srgbClr val="9AA0A6"/>
          </p15:clr>
        </p15:guide>
        <p15:guide id="6" orient="horz" pos="6463">
          <p15:clr>
            <a:srgbClr val="9AA0A6"/>
          </p15:clr>
        </p15:guide>
        <p15:guide id="7" orient="horz" pos="1474">
          <p15:clr>
            <a:srgbClr val="9AA0A6"/>
          </p15:clr>
        </p15:guide>
        <p15:guide id="8" orient="horz" pos="2041">
          <p15:clr>
            <a:srgbClr val="9AA0A6"/>
          </p15:clr>
        </p15:guide>
        <p15:guide id="9" orient="horz" pos="3912">
          <p15:clr>
            <a:srgbClr val="9AA0A6"/>
          </p15:clr>
        </p15:guide>
        <p15:guide id="10" orient="horz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27"/>
        <p:guide pos="4535"/>
        <p:guide pos="2211"/>
        <p:guide pos="6463" orient="horz"/>
        <p:guide pos="1474" orient="horz"/>
        <p:guide pos="2041" orient="horz"/>
        <p:guide pos="3912" orient="horz"/>
        <p:guide pos="447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3240000"/>
            <a:ext cx="3150000" cy="7020000"/>
          </a:xfrm>
          <a:prstGeom prst="rect">
            <a:avLst/>
          </a:prstGeom>
          <a:solidFill>
            <a:srgbClr val="DEF0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780000" y="3240000"/>
            <a:ext cx="3420000" cy="2970000"/>
          </a:xfrm>
          <a:prstGeom prst="rect">
            <a:avLst/>
          </a:prstGeom>
          <a:solidFill>
            <a:srgbClr val="DEF0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780000" y="7110000"/>
            <a:ext cx="3420000" cy="3150000"/>
          </a:xfrm>
          <a:prstGeom prst="rect">
            <a:avLst/>
          </a:prstGeom>
          <a:solidFill>
            <a:srgbClr val="DEF0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0"/>
            <a:ext cx="7560000" cy="2340000"/>
          </a:xfrm>
          <a:prstGeom prst="rect">
            <a:avLst/>
          </a:prstGeom>
          <a:solidFill>
            <a:srgbClr val="ADDB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55294" y="2692175"/>
            <a:ext cx="2054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Objectives</a:t>
            </a:r>
            <a:endParaRPr b="1" sz="17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669614" y="2692175"/>
            <a:ext cx="2054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Plan of Action</a:t>
            </a:r>
            <a:endParaRPr b="1" sz="17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669614" y="6590952"/>
            <a:ext cx="2054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Key Targets</a:t>
            </a:r>
            <a:endParaRPr b="1" sz="17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356400" y="1903172"/>
            <a:ext cx="68499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962275" y="1425600"/>
            <a:ext cx="39489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221856" y="377793"/>
            <a:ext cx="5545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PROJECT PLANNER</a:t>
            </a:r>
            <a:endParaRPr sz="3600">
              <a:solidFill>
                <a:srgbClr val="1D1D1B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43239" y="1033600"/>
            <a:ext cx="68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1D1D1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by</a:t>
            </a:r>
            <a:endParaRPr sz="2400">
              <a:solidFill>
                <a:srgbClr val="1D1D1B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