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6858000" cy="9144000"/>
  <p:embeddedFontLst>
    <p:embeddedFont>
      <p:font typeface="Mohave Medium"/>
      <p:regular r:id="rId8"/>
      <p:bold r:id="rId9"/>
      <p:italic r:id="rId10"/>
      <p:boldItalic r:id="rId11"/>
    </p:embeddedFont>
    <p:embeddedFont>
      <p:font typeface="Mohav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4C195A-9669-4C5F-B7B0-639E955D5993}">
  <a:tblStyle styleId="{1B4C195A-9669-4C5F-B7B0-639E955D59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haveMedium-boldItalic.fntdata"/><Relationship Id="rId10" Type="http://schemas.openxmlformats.org/officeDocument/2006/relationships/font" Target="fonts/MohaveMedium-italic.fntdata"/><Relationship Id="rId13" Type="http://schemas.openxmlformats.org/officeDocument/2006/relationships/font" Target="fonts/Mohave-bold.fntdata"/><Relationship Id="rId12" Type="http://schemas.openxmlformats.org/officeDocument/2006/relationships/font" Target="fonts/Mohav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haveMedium-bold.fntdata"/><Relationship Id="rId15" Type="http://schemas.openxmlformats.org/officeDocument/2006/relationships/font" Target="fonts/Mohave-boldItalic.fntdata"/><Relationship Id="rId14" Type="http://schemas.openxmlformats.org/officeDocument/2006/relationships/font" Target="fonts/Mohave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Mohave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69988" y="161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{1B4C195A-9669-4C5F-B7B0-639E955D5993}</a:tableStyleId>
              </a:tblPr>
              <a:tblGrid>
                <a:gridCol w="1448775"/>
                <a:gridCol w="1448775"/>
                <a:gridCol w="1448775"/>
                <a:gridCol w="1448775"/>
                <a:gridCol w="1448775"/>
                <a:gridCol w="1448775"/>
                <a:gridCol w="1448775"/>
              </a:tblGrid>
              <a:tr h="112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</a:tr>
              <a:tr h="1171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9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10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11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12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</a:tr>
              <a:tr h="112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13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14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15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16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17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18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19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</a:tr>
              <a:tr h="112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20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21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22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23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24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25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26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</a:tr>
              <a:tr h="112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27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28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29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30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31</a:t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36000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269988" y="1157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{1B4C195A-9669-4C5F-B7B0-639E955D5993}</a:tableStyleId>
              </a:tblPr>
              <a:tblGrid>
                <a:gridCol w="1448775"/>
                <a:gridCol w="1448775"/>
                <a:gridCol w="1448775"/>
                <a:gridCol w="1448775"/>
                <a:gridCol w="1448775"/>
                <a:gridCol w="1448775"/>
                <a:gridCol w="1448775"/>
              </a:tblGrid>
              <a:tr h="453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SUNDAY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MONDAY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TUESDAY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WEDNESDAY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THURSDAY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FRIDAY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Mohave Medium"/>
                          <a:ea typeface="Mohave Medium"/>
                          <a:cs typeface="Mohave Medium"/>
                          <a:sym typeface="Mohave Medium"/>
                        </a:rPr>
                        <a:t>SATURDAY</a:t>
                      </a:r>
                      <a:endParaRPr sz="16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8AE"/>
                    </a:solidFill>
                  </a:tcPr>
                </a:tc>
              </a:tr>
            </a:tbl>
          </a:graphicData>
        </a:graphic>
      </p:graphicFrame>
      <p:grpSp>
        <p:nvGrpSpPr>
          <p:cNvPr id="56" name="Google Shape;56;p13"/>
          <p:cNvGrpSpPr/>
          <p:nvPr/>
        </p:nvGrpSpPr>
        <p:grpSpPr>
          <a:xfrm>
            <a:off x="251736" y="78929"/>
            <a:ext cx="10159714" cy="1062000"/>
            <a:chOff x="251736" y="78929"/>
            <a:chExt cx="10159714" cy="10620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251736" y="78929"/>
              <a:ext cx="29046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9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JANUARY</a:t>
              </a:r>
              <a:endParaRPr sz="69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3489100" y="263129"/>
              <a:ext cx="6922350" cy="693600"/>
              <a:chOff x="3489100" y="228475"/>
              <a:chExt cx="6922350" cy="693600"/>
            </a:xfrm>
          </p:grpSpPr>
          <p:grpSp>
            <p:nvGrpSpPr>
              <p:cNvPr id="59" name="Google Shape;59;p13"/>
              <p:cNvGrpSpPr/>
              <p:nvPr/>
            </p:nvGrpSpPr>
            <p:grpSpPr>
              <a:xfrm>
                <a:off x="3489100" y="228475"/>
                <a:ext cx="6922200" cy="693600"/>
                <a:chOff x="3489100" y="228475"/>
                <a:chExt cx="6922200" cy="693600"/>
              </a:xfrm>
            </p:grpSpPr>
            <p:sp>
              <p:nvSpPr>
                <p:cNvPr id="60" name="Google Shape;60;p13"/>
                <p:cNvSpPr/>
                <p:nvPr/>
              </p:nvSpPr>
              <p:spPr>
                <a:xfrm>
                  <a:off x="3859900" y="230125"/>
                  <a:ext cx="6551400" cy="690300"/>
                </a:xfrm>
                <a:prstGeom prst="rect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54000" lIns="91425" spcFirstLastPara="1" rIns="91425" wrap="square" tIns="5400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chemeClr val="dk1"/>
                    </a:solidFill>
                    <a:latin typeface="Mohave Medium"/>
                    <a:ea typeface="Mohave Medium"/>
                    <a:cs typeface="Mohave Medium"/>
                    <a:sym typeface="Mohave Medium"/>
                  </a:endParaRPr>
                </a:p>
              </p:txBody>
            </p:sp>
            <p:grpSp>
              <p:nvGrpSpPr>
                <p:cNvPr id="61" name="Google Shape;61;p13"/>
                <p:cNvGrpSpPr/>
                <p:nvPr/>
              </p:nvGrpSpPr>
              <p:grpSpPr>
                <a:xfrm>
                  <a:off x="3489100" y="228475"/>
                  <a:ext cx="370800" cy="693600"/>
                  <a:chOff x="3067175" y="228475"/>
                  <a:chExt cx="370800" cy="693600"/>
                </a:xfrm>
              </p:grpSpPr>
              <p:sp>
                <p:nvSpPr>
                  <p:cNvPr id="62" name="Google Shape;62;p13"/>
                  <p:cNvSpPr/>
                  <p:nvPr/>
                </p:nvSpPr>
                <p:spPr>
                  <a:xfrm>
                    <a:off x="3067175" y="230125"/>
                    <a:ext cx="370800" cy="690300"/>
                  </a:xfrm>
                  <a:prstGeom prst="rect">
                    <a:avLst/>
                  </a:prstGeom>
                  <a:solidFill>
                    <a:srgbClr val="C7D8AE"/>
                  </a:solidFill>
                  <a:ln cap="flat" cmpd="sng" w="9525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63" name="Google Shape;63;p13"/>
                  <p:cNvSpPr txBox="1"/>
                  <p:nvPr/>
                </p:nvSpPr>
                <p:spPr>
                  <a:xfrm rot="-5400000">
                    <a:off x="2905775" y="429025"/>
                    <a:ext cx="693600" cy="2925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900">
                        <a:solidFill>
                          <a:schemeClr val="dk1"/>
                        </a:solidFill>
                        <a:latin typeface="Mohave Medium"/>
                        <a:ea typeface="Mohave Medium"/>
                        <a:cs typeface="Mohave Medium"/>
                        <a:sym typeface="Mohave Medium"/>
                      </a:rPr>
                      <a:t>NOTES</a:t>
                    </a:r>
                    <a:endParaRPr sz="1900">
                      <a:solidFill>
                        <a:schemeClr val="dk1"/>
                      </a:solidFill>
                      <a:latin typeface="Mohave Medium"/>
                      <a:ea typeface="Mohave Medium"/>
                      <a:cs typeface="Mohave Medium"/>
                      <a:sym typeface="Mohave Medium"/>
                    </a:endParaRPr>
                  </a:p>
                </p:txBody>
              </p:sp>
            </p:grpSp>
          </p:grpSp>
          <p:sp>
            <p:nvSpPr>
              <p:cNvPr id="64" name="Google Shape;64;p13"/>
              <p:cNvSpPr txBox="1"/>
              <p:nvPr/>
            </p:nvSpPr>
            <p:spPr>
              <a:xfrm>
                <a:off x="3862150" y="231325"/>
                <a:ext cx="6549300" cy="68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54000" lIns="91425" spcFirstLastPara="1" rIns="91425" wrap="square" tIns="540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