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Kalnia"/>
      <p:regular r:id="rId7"/>
      <p:bold r:id="rId8"/>
    </p:embeddedFont>
    <p:embeddedFont>
      <p:font typeface="Kalnia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KalniaMedium-bold.fntdata"/><Relationship Id="rId9" Type="http://schemas.openxmlformats.org/officeDocument/2006/relationships/font" Target="fonts/Kalnia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Kalnia-regular.fntdata"/><Relationship Id="rId8" Type="http://schemas.openxmlformats.org/officeDocument/2006/relationships/font" Target="fonts/Kalni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4554" r="4545" t="0"/>
          <a:stretch/>
        </p:blipFill>
        <p:spPr>
          <a:xfrm>
            <a:off x="0" y="1"/>
            <a:ext cx="7560000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3550" y="843175"/>
            <a:ext cx="6472901" cy="9848827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764750" y="3146382"/>
            <a:ext cx="4030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rPr>
              <a:t>Let's Celebrate!</a:t>
            </a:r>
            <a:endParaRPr sz="2300">
              <a:solidFill>
                <a:srgbClr val="232324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64750" y="3816132"/>
            <a:ext cx="40305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4300"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rPr>
              <a:t>BIRTHDAY</a:t>
            </a:r>
            <a:endParaRPr sz="4300">
              <a:solidFill>
                <a:srgbClr val="232324"/>
              </a:solidFill>
              <a:latin typeface="Kalnia"/>
              <a:ea typeface="Kalnia"/>
              <a:cs typeface="Kalnia"/>
              <a:sym typeface="Kaln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300"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rPr>
              <a:t>PARTY</a:t>
            </a:r>
            <a:endParaRPr sz="4300">
              <a:solidFill>
                <a:srgbClr val="232324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1344750" y="5601579"/>
            <a:ext cx="4870500" cy="933163"/>
            <a:chOff x="1344750" y="5415475"/>
            <a:chExt cx="4870500" cy="933163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2762625" y="5415475"/>
              <a:ext cx="2067075" cy="215400"/>
              <a:chOff x="2762625" y="5415475"/>
              <a:chExt cx="2067075" cy="215400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2762625" y="5415475"/>
                <a:ext cx="9207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32324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DATE</a:t>
                </a:r>
                <a:endParaRPr>
                  <a:solidFill>
                    <a:srgbClr val="232324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3909000" y="5415475"/>
                <a:ext cx="9207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232324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TIME</a:t>
                </a:r>
                <a:endParaRPr>
                  <a:solidFill>
                    <a:srgbClr val="232324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  <p:cxnSp>
            <p:nvCxnSpPr>
              <p:cNvPr id="62" name="Google Shape;62;p13"/>
              <p:cNvCxnSpPr/>
              <p:nvPr/>
            </p:nvCxnSpPr>
            <p:spPr>
              <a:xfrm>
                <a:off x="3791150" y="5446200"/>
                <a:ext cx="0" cy="1599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3232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3" name="Google Shape;63;p13"/>
            <p:cNvSpPr txBox="1"/>
            <p:nvPr/>
          </p:nvSpPr>
          <p:spPr>
            <a:xfrm>
              <a:off x="1344750" y="5774356"/>
              <a:ext cx="4870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32324"/>
                  </a:solidFill>
                  <a:latin typeface="Kalnia"/>
                  <a:ea typeface="Kalnia"/>
                  <a:cs typeface="Kalnia"/>
                  <a:sym typeface="Kalnia"/>
                </a:rPr>
                <a:t>SATURDAY, SEPTEMBER 10, 2024</a:t>
              </a:r>
              <a:endParaRPr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1344750" y="6133238"/>
              <a:ext cx="4870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32324"/>
                  </a:solidFill>
                  <a:latin typeface="Kalnia"/>
                  <a:ea typeface="Kalnia"/>
                  <a:cs typeface="Kalnia"/>
                  <a:sym typeface="Kalnia"/>
                </a:rPr>
                <a:t>4:00 PM - 9:00 PM</a:t>
              </a:r>
              <a:endParaRPr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1344750" y="7101329"/>
            <a:ext cx="4870500" cy="574281"/>
            <a:chOff x="1344750" y="5774356"/>
            <a:chExt cx="4870500" cy="574281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1344750" y="5774356"/>
              <a:ext cx="4870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32324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LAKESIDE PAVILION</a:t>
              </a:r>
              <a:endParaRPr>
                <a:solidFill>
                  <a:srgbClr val="232324"/>
                </a:solidFill>
                <a:latin typeface="Kalnia Medium"/>
                <a:ea typeface="Kalnia Medium"/>
                <a:cs typeface="Kalnia Medium"/>
                <a:sym typeface="Kalnia Medium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1344750" y="6133238"/>
              <a:ext cx="4870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32324"/>
                  </a:solidFill>
                  <a:latin typeface="Kalnia"/>
                  <a:ea typeface="Kalnia"/>
                  <a:cs typeface="Kalnia"/>
                  <a:sym typeface="Kalnia"/>
                </a:rPr>
                <a:t>789 HARMONY ROAD, JOYTOWN</a:t>
              </a:r>
              <a:endParaRPr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sp>
        <p:nvSpPr>
          <p:cNvPr id="68" name="Google Shape;68;p13"/>
          <p:cNvSpPr txBox="1"/>
          <p:nvPr/>
        </p:nvSpPr>
        <p:spPr>
          <a:xfrm>
            <a:off x="1344750" y="8186685"/>
            <a:ext cx="48705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rPr>
              <a:t>Please RSVP by September 1, 2024</a:t>
            </a:r>
            <a:endParaRPr>
              <a:solidFill>
                <a:srgbClr val="232324"/>
              </a:solidFill>
              <a:latin typeface="Kalnia"/>
              <a:ea typeface="Kalnia"/>
              <a:cs typeface="Kalnia"/>
              <a:sym typeface="Kalnia"/>
            </a:endParaRPr>
          </a:p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rPr>
              <a:t>to JessicaBirthday@partymail.com </a:t>
            </a:r>
            <a:endParaRPr>
              <a:solidFill>
                <a:srgbClr val="232324"/>
              </a:solidFill>
              <a:latin typeface="Kalnia"/>
              <a:ea typeface="Kalnia"/>
              <a:cs typeface="Kalnia"/>
              <a:sym typeface="Kalnia"/>
            </a:endParaRPr>
          </a:p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4"/>
                </a:solidFill>
                <a:latin typeface="Kalnia"/>
                <a:ea typeface="Kalnia"/>
                <a:cs typeface="Kalnia"/>
                <a:sym typeface="Kalnia"/>
              </a:rPr>
              <a:t>or call/text 555-321-9876.</a:t>
            </a:r>
            <a:endParaRPr>
              <a:solidFill>
                <a:srgbClr val="232324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2479181" y="9280353"/>
            <a:ext cx="2601638" cy="46534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BF9000"/>
                    </a:gs>
                    <a:gs pos="100000">
                      <a:srgbClr val="B45F06"/>
                    </a:gs>
                  </a:gsLst>
                  <a:lin ang="5400012" scaled="0"/>
                </a:gradFill>
                <a:latin typeface="Kalnia;600"/>
              </a:rPr>
              <a:t>Can't wait to see you</a:t>
            </a:r>
            <a:br>
              <a:rPr b="0" i="0">
                <a:ln>
                  <a:noFill/>
                </a:ln>
                <a:gradFill>
                  <a:gsLst>
                    <a:gs pos="0">
                      <a:srgbClr val="BF9000"/>
                    </a:gs>
                    <a:gs pos="100000">
                      <a:srgbClr val="B45F06"/>
                    </a:gs>
                  </a:gsLst>
                  <a:lin ang="5400012" scaled="0"/>
                </a:gradFill>
                <a:latin typeface="Kalnia;600"/>
              </a:rPr>
            </a:br>
            <a:r>
              <a:rPr b="0" i="0">
                <a:ln>
                  <a:noFill/>
                </a:ln>
                <a:gradFill>
                  <a:gsLst>
                    <a:gs pos="0">
                      <a:srgbClr val="BF9000"/>
                    </a:gs>
                    <a:gs pos="100000">
                      <a:srgbClr val="B45F06"/>
                    </a:gs>
                  </a:gsLst>
                  <a:lin ang="5400012" scaled="0"/>
                </a:gradFill>
                <a:latin typeface="Kalnia;600"/>
              </a:rPr>
              <a:t>there!</a:t>
            </a:r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05550" y="1707104"/>
            <a:ext cx="1148900" cy="126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