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Fjalla One"/>
      <p:regular r:id="rId11"/>
    </p:embeddedFont>
    <p:embeddedFont>
      <p:font typeface="Montserrat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19">
          <p15:clr>
            <a:srgbClr val="747775"/>
          </p15:clr>
        </p15:guide>
        <p15:guide id="2" orient="horz" pos="305">
          <p15:clr>
            <a:srgbClr val="747775"/>
          </p15:clr>
        </p15:guide>
        <p15:guide id="3" pos="2392">
          <p15:clr>
            <a:srgbClr val="747775"/>
          </p15:clr>
        </p15:guide>
        <p15:guide id="4" pos="2560">
          <p15:clr>
            <a:srgbClr val="747775"/>
          </p15:clr>
        </p15:guide>
        <p15:guide id="5" orient="horz" pos="502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9"/>
        <p:guide pos="305" orient="horz"/>
        <p:guide pos="2392"/>
        <p:guide pos="2560"/>
        <p:guide pos="502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jallaOne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MontserratMedium-bold.fntdata"/><Relationship Id="rId12" Type="http://schemas.openxmlformats.org/officeDocument/2006/relationships/font" Target="fonts/Montserrat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schemas.openxmlformats.org/officeDocument/2006/relationships/font" Target="fonts/MontserratMedium-boldItalic.fntdata"/><Relationship Id="rId14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3781565" y="454920"/>
            <a:ext cx="3379835" cy="2242017"/>
            <a:chOff x="3781565" y="454920"/>
            <a:chExt cx="3379835" cy="2242017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3781565" y="454920"/>
              <a:ext cx="1475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F39FF"/>
                  </a:solidFill>
                  <a:latin typeface="Fjalla One"/>
                  <a:ea typeface="Fjalla One"/>
                  <a:cs typeface="Fjalla One"/>
                  <a:sym typeface="Fjalla One"/>
                </a:rPr>
                <a:t>Education:</a:t>
              </a:r>
              <a:endParaRPr sz="1800">
                <a:solidFill>
                  <a:srgbClr val="3F39FF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grpSp>
          <p:nvGrpSpPr>
            <p:cNvPr id="56" name="Google Shape;56;p13"/>
            <p:cNvGrpSpPr/>
            <p:nvPr/>
          </p:nvGrpSpPr>
          <p:grpSpPr>
            <a:xfrm>
              <a:off x="3798000" y="899950"/>
              <a:ext cx="3363401" cy="773371"/>
              <a:chOff x="3798000" y="899950"/>
              <a:chExt cx="3363401" cy="773371"/>
            </a:xfrm>
          </p:grpSpPr>
          <p:sp>
            <p:nvSpPr>
              <p:cNvPr id="57" name="Google Shape;57;p13"/>
              <p:cNvSpPr/>
              <p:nvPr/>
            </p:nvSpPr>
            <p:spPr>
              <a:xfrm>
                <a:off x="3798000" y="960500"/>
                <a:ext cx="124200" cy="339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8" name="Google Shape;58;p13"/>
              <p:cNvGrpSpPr/>
              <p:nvPr/>
            </p:nvGrpSpPr>
            <p:grpSpPr>
              <a:xfrm>
                <a:off x="4052801" y="899950"/>
                <a:ext cx="3108600" cy="773371"/>
                <a:chOff x="4052801" y="899950"/>
                <a:chExt cx="3108600" cy="773371"/>
              </a:xfrm>
            </p:grpSpPr>
            <p:sp>
              <p:nvSpPr>
                <p:cNvPr id="59" name="Google Shape;59;p13"/>
                <p:cNvSpPr txBox="1"/>
                <p:nvPr/>
              </p:nvSpPr>
              <p:spPr>
                <a:xfrm>
                  <a:off x="4052801" y="899950"/>
                  <a:ext cx="3108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Bachelor of Fine Arts 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  <p:sp>
              <p:nvSpPr>
                <p:cNvPr id="60" name="Google Shape;60;p13"/>
                <p:cNvSpPr txBox="1"/>
                <p:nvPr/>
              </p:nvSpPr>
              <p:spPr>
                <a:xfrm>
                  <a:off x="4052801" y="1096135"/>
                  <a:ext cx="31086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(BFA) in Painting and Sculpture, Art Institute of Creativity, Creative City, State, </a:t>
                  </a:r>
                  <a:endParaRPr sz="1100">
                    <a:solidFill>
                      <a:srgbClr val="10101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61" name="Google Shape;61;p13"/>
                <p:cNvSpPr txBox="1"/>
                <p:nvPr/>
              </p:nvSpPr>
              <p:spPr>
                <a:xfrm>
                  <a:off x="4052801" y="1504121"/>
                  <a:ext cx="3108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Graduated 20XX</a:t>
                  </a:r>
                  <a:endParaRPr sz="1100">
                    <a:solidFill>
                      <a:srgbClr val="10101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  <p:grpSp>
          <p:nvGrpSpPr>
            <p:cNvPr id="62" name="Google Shape;62;p13"/>
            <p:cNvGrpSpPr/>
            <p:nvPr/>
          </p:nvGrpSpPr>
          <p:grpSpPr>
            <a:xfrm>
              <a:off x="3798000" y="1916433"/>
              <a:ext cx="3359846" cy="780504"/>
              <a:chOff x="3798000" y="1916433"/>
              <a:chExt cx="3359846" cy="780504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3798000" y="1976983"/>
                <a:ext cx="124200" cy="339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4" name="Google Shape;64;p13"/>
              <p:cNvGrpSpPr/>
              <p:nvPr/>
            </p:nvGrpSpPr>
            <p:grpSpPr>
              <a:xfrm>
                <a:off x="4049246" y="1916433"/>
                <a:ext cx="3108600" cy="780504"/>
                <a:chOff x="4049246" y="1916433"/>
                <a:chExt cx="3108600" cy="780504"/>
              </a:xfrm>
            </p:grpSpPr>
            <p:sp>
              <p:nvSpPr>
                <p:cNvPr id="65" name="Google Shape;65;p13"/>
                <p:cNvSpPr txBox="1"/>
                <p:nvPr/>
              </p:nvSpPr>
              <p:spPr>
                <a:xfrm>
                  <a:off x="4049246" y="1916433"/>
                  <a:ext cx="3108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Master of Fine Arts 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  <p:sp>
              <p:nvSpPr>
                <p:cNvPr id="66" name="Google Shape;66;p13"/>
                <p:cNvSpPr txBox="1"/>
                <p:nvPr/>
              </p:nvSpPr>
              <p:spPr>
                <a:xfrm>
                  <a:off x="4049246" y="2116185"/>
                  <a:ext cx="31086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(MFA) in Multimedia Art, Contemporary </a:t>
                  </a:r>
                  <a:endParaRPr sz="1100">
                    <a:solidFill>
                      <a:srgbClr val="10101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Art College, Urban Center, State, </a:t>
                  </a:r>
                  <a:endParaRPr sz="1100">
                    <a:solidFill>
                      <a:srgbClr val="10101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67" name="Google Shape;67;p13"/>
                <p:cNvSpPr txBox="1"/>
                <p:nvPr/>
              </p:nvSpPr>
              <p:spPr>
                <a:xfrm>
                  <a:off x="4049246" y="2527737"/>
                  <a:ext cx="31086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Graduated 20XX</a:t>
                  </a:r>
                  <a:endParaRPr sz="1100">
                    <a:solidFill>
                      <a:srgbClr val="101010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</p:grpSp>
      </p:grpSp>
      <p:grpSp>
        <p:nvGrpSpPr>
          <p:cNvPr id="68" name="Google Shape;68;p13"/>
          <p:cNvGrpSpPr/>
          <p:nvPr/>
        </p:nvGrpSpPr>
        <p:grpSpPr>
          <a:xfrm>
            <a:off x="3781565" y="2985195"/>
            <a:ext cx="3379835" cy="1438780"/>
            <a:chOff x="3781565" y="2985195"/>
            <a:chExt cx="3379835" cy="143878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3781565" y="2985195"/>
              <a:ext cx="1475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F39FF"/>
                  </a:solidFill>
                  <a:latin typeface="Fjalla One"/>
                  <a:ea typeface="Fjalla One"/>
                  <a:cs typeface="Fjalla One"/>
                  <a:sym typeface="Fjalla One"/>
                </a:rPr>
                <a:t>Skills:</a:t>
              </a:r>
              <a:endParaRPr sz="1800">
                <a:solidFill>
                  <a:srgbClr val="3F39FF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grpSp>
          <p:nvGrpSpPr>
            <p:cNvPr id="70" name="Google Shape;70;p13"/>
            <p:cNvGrpSpPr/>
            <p:nvPr/>
          </p:nvGrpSpPr>
          <p:grpSpPr>
            <a:xfrm>
              <a:off x="3798000" y="3430225"/>
              <a:ext cx="3363401" cy="169200"/>
              <a:chOff x="3798000" y="899950"/>
              <a:chExt cx="3363401" cy="169200"/>
            </a:xfrm>
          </p:grpSpPr>
          <p:sp>
            <p:nvSpPr>
              <p:cNvPr id="71" name="Google Shape;71;p13"/>
              <p:cNvSpPr/>
              <p:nvPr/>
            </p:nvSpPr>
            <p:spPr>
              <a:xfrm>
                <a:off x="3798000" y="960500"/>
                <a:ext cx="124200" cy="339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4052801" y="899950"/>
                <a:ext cx="3108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Proficient in sculpture</a:t>
                </a:r>
                <a:endParaRPr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3798000" y="3636363"/>
              <a:ext cx="3363401" cy="169200"/>
              <a:chOff x="3798000" y="899950"/>
              <a:chExt cx="3363401" cy="169200"/>
            </a:xfrm>
          </p:grpSpPr>
          <p:sp>
            <p:nvSpPr>
              <p:cNvPr id="74" name="Google Shape;74;p13"/>
              <p:cNvSpPr/>
              <p:nvPr/>
            </p:nvSpPr>
            <p:spPr>
              <a:xfrm>
                <a:off x="3798000" y="960500"/>
                <a:ext cx="124200" cy="339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4052801" y="899950"/>
                <a:ext cx="3108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Strong understanding of art history</a:t>
                </a:r>
                <a:endParaRPr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3798000" y="3842500"/>
              <a:ext cx="3363401" cy="169200"/>
              <a:chOff x="3798000" y="899950"/>
              <a:chExt cx="3363401" cy="169200"/>
            </a:xfrm>
          </p:grpSpPr>
          <p:sp>
            <p:nvSpPr>
              <p:cNvPr id="77" name="Google Shape;77;p13"/>
              <p:cNvSpPr/>
              <p:nvPr/>
            </p:nvSpPr>
            <p:spPr>
              <a:xfrm>
                <a:off x="3798000" y="960500"/>
                <a:ext cx="124200" cy="339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4052801" y="899950"/>
                <a:ext cx="3108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Excellent communication </a:t>
                </a:r>
                <a:endParaRPr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3798000" y="4048638"/>
              <a:ext cx="3363401" cy="169200"/>
              <a:chOff x="3798000" y="899950"/>
              <a:chExt cx="3363401" cy="169200"/>
            </a:xfrm>
          </p:grpSpPr>
          <p:sp>
            <p:nvSpPr>
              <p:cNvPr id="80" name="Google Shape;80;p13"/>
              <p:cNvSpPr/>
              <p:nvPr/>
            </p:nvSpPr>
            <p:spPr>
              <a:xfrm>
                <a:off x="3798000" y="960500"/>
                <a:ext cx="124200" cy="339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4052801" y="899950"/>
                <a:ext cx="3108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Ability to work collaboratively in team</a:t>
                </a:r>
                <a:endParaRPr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3798000" y="4254775"/>
              <a:ext cx="3363401" cy="169200"/>
              <a:chOff x="3798000" y="899950"/>
              <a:chExt cx="3363401" cy="169200"/>
            </a:xfrm>
          </p:grpSpPr>
          <p:sp>
            <p:nvSpPr>
              <p:cNvPr id="83" name="Google Shape;83;p13"/>
              <p:cNvSpPr/>
              <p:nvPr/>
            </p:nvSpPr>
            <p:spPr>
              <a:xfrm>
                <a:off x="3798000" y="960500"/>
                <a:ext cx="124200" cy="339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4052801" y="899950"/>
                <a:ext cx="3108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Proficient in Adobe Creative Suite</a:t>
                </a:r>
                <a:endParaRPr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</p:grpSp>
      <p:grpSp>
        <p:nvGrpSpPr>
          <p:cNvPr id="85" name="Google Shape;85;p13"/>
          <p:cNvGrpSpPr/>
          <p:nvPr/>
        </p:nvGrpSpPr>
        <p:grpSpPr>
          <a:xfrm>
            <a:off x="3781551" y="4719894"/>
            <a:ext cx="3163174" cy="1026500"/>
            <a:chOff x="3781551" y="4719894"/>
            <a:chExt cx="3163174" cy="1026500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3781565" y="4719894"/>
              <a:ext cx="1475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F39FF"/>
                  </a:solidFill>
                  <a:latin typeface="Fjalla One"/>
                  <a:ea typeface="Fjalla One"/>
                  <a:cs typeface="Fjalla One"/>
                  <a:sym typeface="Fjalla One"/>
                </a:rPr>
                <a:t>L</a:t>
              </a:r>
              <a:r>
                <a:rPr lang="uk" sz="1800">
                  <a:solidFill>
                    <a:srgbClr val="3F39FF"/>
                  </a:solidFill>
                  <a:latin typeface="Fjalla One"/>
                  <a:ea typeface="Fjalla One"/>
                  <a:cs typeface="Fjalla One"/>
                  <a:sym typeface="Fjalla One"/>
                </a:rPr>
                <a:t>anguages:</a:t>
              </a:r>
              <a:endParaRPr sz="1800">
                <a:solidFill>
                  <a:srgbClr val="3F39FF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grpSp>
          <p:nvGrpSpPr>
            <p:cNvPr id="87" name="Google Shape;87;p13"/>
            <p:cNvGrpSpPr/>
            <p:nvPr/>
          </p:nvGrpSpPr>
          <p:grpSpPr>
            <a:xfrm>
              <a:off x="3781551" y="5164925"/>
              <a:ext cx="3163174" cy="169200"/>
              <a:chOff x="3781551" y="5164925"/>
              <a:chExt cx="3163174" cy="169200"/>
            </a:xfrm>
          </p:grpSpPr>
          <p:sp>
            <p:nvSpPr>
              <p:cNvPr id="88" name="Google Shape;88;p13"/>
              <p:cNvSpPr/>
              <p:nvPr/>
            </p:nvSpPr>
            <p:spPr>
              <a:xfrm>
                <a:off x="4581325" y="5243253"/>
                <a:ext cx="2363400" cy="339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3781551" y="5164925"/>
                <a:ext cx="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English</a:t>
                </a:r>
                <a:endParaRPr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90" name="Google Shape;90;p13"/>
            <p:cNvGrpSpPr/>
            <p:nvPr/>
          </p:nvGrpSpPr>
          <p:grpSpPr>
            <a:xfrm>
              <a:off x="3781551" y="5371050"/>
              <a:ext cx="1762774" cy="169200"/>
              <a:chOff x="3781551" y="5371050"/>
              <a:chExt cx="1762774" cy="169200"/>
            </a:xfrm>
          </p:grpSpPr>
          <p:sp>
            <p:nvSpPr>
              <p:cNvPr id="91" name="Google Shape;91;p13"/>
              <p:cNvSpPr/>
              <p:nvPr/>
            </p:nvSpPr>
            <p:spPr>
              <a:xfrm>
                <a:off x="4581325" y="5449378"/>
                <a:ext cx="963000" cy="339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3781551" y="5371050"/>
                <a:ext cx="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Spanish</a:t>
                </a:r>
                <a:endParaRPr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3781551" y="5577194"/>
              <a:ext cx="2619274" cy="169200"/>
              <a:chOff x="3781551" y="5577194"/>
              <a:chExt cx="2619274" cy="1692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4581325" y="5655523"/>
                <a:ext cx="1819500" cy="339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3781551" y="5577194"/>
                <a:ext cx="6966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German</a:t>
                </a:r>
                <a:endParaRPr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</p:grpSp>
      <p:grpSp>
        <p:nvGrpSpPr>
          <p:cNvPr id="96" name="Google Shape;96;p13"/>
          <p:cNvGrpSpPr/>
          <p:nvPr/>
        </p:nvGrpSpPr>
        <p:grpSpPr>
          <a:xfrm>
            <a:off x="3781580" y="6064871"/>
            <a:ext cx="3376266" cy="4077571"/>
            <a:chOff x="3781580" y="6064871"/>
            <a:chExt cx="3376266" cy="4077571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3781580" y="6064871"/>
              <a:ext cx="2256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F39FF"/>
                  </a:solidFill>
                  <a:latin typeface="Fjalla One"/>
                  <a:ea typeface="Fjalla One"/>
                  <a:cs typeface="Fjalla One"/>
                  <a:sym typeface="Fjalla One"/>
                </a:rPr>
                <a:t>Work Experience:</a:t>
              </a:r>
              <a:endParaRPr sz="1800">
                <a:solidFill>
                  <a:srgbClr val="3F39FF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grpSp>
          <p:nvGrpSpPr>
            <p:cNvPr id="98" name="Google Shape;98;p13"/>
            <p:cNvGrpSpPr/>
            <p:nvPr/>
          </p:nvGrpSpPr>
          <p:grpSpPr>
            <a:xfrm>
              <a:off x="3797826" y="6506101"/>
              <a:ext cx="3360021" cy="1604669"/>
              <a:chOff x="3797826" y="6506101"/>
              <a:chExt cx="3360021" cy="1604669"/>
            </a:xfrm>
          </p:grpSpPr>
          <p:sp>
            <p:nvSpPr>
              <p:cNvPr id="99" name="Google Shape;99;p13"/>
              <p:cNvSpPr txBox="1"/>
              <p:nvPr/>
            </p:nvSpPr>
            <p:spPr>
              <a:xfrm>
                <a:off x="3797826" y="6506101"/>
                <a:ext cx="31086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10101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Lead Artist</a:t>
                </a:r>
                <a:r>
                  <a:rPr lang="uk"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, </a:t>
                </a:r>
                <a:r>
                  <a:rPr lang="uk" sz="1100">
                    <a:solidFill>
                      <a:srgbClr val="10101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Spectrum Art Studios, Urban Center, State, 20XX - Present</a:t>
                </a:r>
                <a:endParaRPr sz="1100">
                  <a:solidFill>
                    <a:srgbClr val="10101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100" name="Google Shape;100;p13"/>
              <p:cNvGrpSpPr/>
              <p:nvPr/>
            </p:nvGrpSpPr>
            <p:grpSpPr>
              <a:xfrm>
                <a:off x="3798000" y="7115020"/>
                <a:ext cx="3359846" cy="592500"/>
                <a:chOff x="3798000" y="7115020"/>
                <a:chExt cx="3359846" cy="592500"/>
              </a:xfrm>
            </p:grpSpPr>
            <p:sp>
              <p:nvSpPr>
                <p:cNvPr id="101" name="Google Shape;101;p13"/>
                <p:cNvSpPr/>
                <p:nvPr/>
              </p:nvSpPr>
              <p:spPr>
                <a:xfrm>
                  <a:off x="3798000" y="7190750"/>
                  <a:ext cx="124200" cy="33900"/>
                </a:xfrm>
                <a:prstGeom prst="rect">
                  <a:avLst/>
                </a:prstGeom>
                <a:solidFill>
                  <a:srgbClr val="3F39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" name="Google Shape;102;p13"/>
                <p:cNvSpPr txBox="1"/>
                <p:nvPr/>
              </p:nvSpPr>
              <p:spPr>
                <a:xfrm>
                  <a:off x="4049246" y="7115020"/>
                  <a:ext cx="3108600" cy="5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Conceptualize and execute original 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artwork for clients in various mediums, 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including painting, sculpture.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</p:grpSp>
          <p:grpSp>
            <p:nvGrpSpPr>
              <p:cNvPr id="103" name="Google Shape;103;p13"/>
              <p:cNvGrpSpPr/>
              <p:nvPr/>
            </p:nvGrpSpPr>
            <p:grpSpPr>
              <a:xfrm>
                <a:off x="3798000" y="7729770"/>
                <a:ext cx="3359846" cy="381000"/>
                <a:chOff x="3798000" y="7115020"/>
                <a:chExt cx="3359846" cy="381000"/>
              </a:xfrm>
            </p:grpSpPr>
            <p:sp>
              <p:nvSpPr>
                <p:cNvPr id="104" name="Google Shape;104;p13"/>
                <p:cNvSpPr/>
                <p:nvPr/>
              </p:nvSpPr>
              <p:spPr>
                <a:xfrm>
                  <a:off x="3798000" y="7183160"/>
                  <a:ext cx="124200" cy="33900"/>
                </a:xfrm>
                <a:prstGeom prst="rect">
                  <a:avLst/>
                </a:prstGeom>
                <a:solidFill>
                  <a:srgbClr val="3F39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" name="Google Shape;105;p13"/>
                <p:cNvSpPr txBox="1"/>
                <p:nvPr/>
              </p:nvSpPr>
              <p:spPr>
                <a:xfrm>
                  <a:off x="4049246" y="7115020"/>
                  <a:ext cx="3108600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Collaborate with clients to develop    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custom art installations for commercial.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</p:grpSp>
        </p:grpSp>
        <p:grpSp>
          <p:nvGrpSpPr>
            <p:cNvPr id="106" name="Google Shape;106;p13"/>
            <p:cNvGrpSpPr/>
            <p:nvPr/>
          </p:nvGrpSpPr>
          <p:grpSpPr>
            <a:xfrm>
              <a:off x="3797826" y="8326273"/>
              <a:ext cx="3360021" cy="1816169"/>
              <a:chOff x="3797826" y="8326273"/>
              <a:chExt cx="3360021" cy="1816169"/>
            </a:xfrm>
          </p:grpSpPr>
          <p:sp>
            <p:nvSpPr>
              <p:cNvPr id="107" name="Google Shape;107;p13"/>
              <p:cNvSpPr txBox="1"/>
              <p:nvPr/>
            </p:nvSpPr>
            <p:spPr>
              <a:xfrm>
                <a:off x="3797826" y="8326273"/>
                <a:ext cx="31086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100">
                    <a:solidFill>
                      <a:srgbClr val="10101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Art Director,</a:t>
                </a:r>
                <a:r>
                  <a:rPr lang="uk" sz="1100">
                    <a:solidFill>
                      <a:srgbClr val="101010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Creative Visions Agency, Metropolitan City, State, 20XX - 20XX</a:t>
                </a:r>
                <a:endParaRPr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grpSp>
            <p:nvGrpSpPr>
              <p:cNvPr id="108" name="Google Shape;108;p13"/>
              <p:cNvGrpSpPr/>
              <p:nvPr/>
            </p:nvGrpSpPr>
            <p:grpSpPr>
              <a:xfrm>
                <a:off x="3798000" y="8935192"/>
                <a:ext cx="3359846" cy="592500"/>
                <a:chOff x="3798000" y="7115020"/>
                <a:chExt cx="3359846" cy="592500"/>
              </a:xfrm>
            </p:grpSpPr>
            <p:sp>
              <p:nvSpPr>
                <p:cNvPr id="109" name="Google Shape;109;p13"/>
                <p:cNvSpPr/>
                <p:nvPr/>
              </p:nvSpPr>
              <p:spPr>
                <a:xfrm>
                  <a:off x="3798000" y="7190750"/>
                  <a:ext cx="124200" cy="33900"/>
                </a:xfrm>
                <a:prstGeom prst="rect">
                  <a:avLst/>
                </a:prstGeom>
                <a:solidFill>
                  <a:srgbClr val="3F39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" name="Google Shape;110;p13"/>
                <p:cNvSpPr txBox="1"/>
                <p:nvPr/>
              </p:nvSpPr>
              <p:spPr>
                <a:xfrm>
                  <a:off x="4049246" y="7115020"/>
                  <a:ext cx="3108600" cy="5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Oversaw the creative direction of    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projects from concept to completion,    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ensuring alignment with client.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</p:grpSp>
          <p:grpSp>
            <p:nvGrpSpPr>
              <p:cNvPr id="111" name="Google Shape;111;p13"/>
              <p:cNvGrpSpPr/>
              <p:nvPr/>
            </p:nvGrpSpPr>
            <p:grpSpPr>
              <a:xfrm>
                <a:off x="3798000" y="9549942"/>
                <a:ext cx="3359846" cy="592500"/>
                <a:chOff x="3798000" y="7115020"/>
                <a:chExt cx="3359846" cy="592500"/>
              </a:xfrm>
            </p:grpSpPr>
            <p:sp>
              <p:nvSpPr>
                <p:cNvPr id="112" name="Google Shape;112;p13"/>
                <p:cNvSpPr/>
                <p:nvPr/>
              </p:nvSpPr>
              <p:spPr>
                <a:xfrm>
                  <a:off x="3798000" y="7183160"/>
                  <a:ext cx="124200" cy="33900"/>
                </a:xfrm>
                <a:prstGeom prst="rect">
                  <a:avLst/>
                </a:prstGeom>
                <a:solidFill>
                  <a:srgbClr val="3F39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" name="Google Shape;113;p13"/>
                <p:cNvSpPr txBox="1"/>
                <p:nvPr/>
              </p:nvSpPr>
              <p:spPr>
                <a:xfrm>
                  <a:off x="4049246" y="7115020"/>
                  <a:ext cx="3108600" cy="5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Developed and implemented innovative     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marketing strategies to promote artwork 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and attract new clients.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</p:grpSp>
        </p:grpSp>
      </p:grpSp>
      <p:grpSp>
        <p:nvGrpSpPr>
          <p:cNvPr id="114" name="Google Shape;114;p13"/>
          <p:cNvGrpSpPr/>
          <p:nvPr/>
        </p:nvGrpSpPr>
        <p:grpSpPr>
          <a:xfrm>
            <a:off x="0" y="0"/>
            <a:ext cx="3510459" cy="3948563"/>
            <a:chOff x="0" y="0"/>
            <a:chExt cx="3510459" cy="3948563"/>
          </a:xfrm>
        </p:grpSpPr>
        <p:grpSp>
          <p:nvGrpSpPr>
            <p:cNvPr id="115" name="Google Shape;115;p13"/>
            <p:cNvGrpSpPr/>
            <p:nvPr/>
          </p:nvGrpSpPr>
          <p:grpSpPr>
            <a:xfrm>
              <a:off x="0" y="0"/>
              <a:ext cx="3098750" cy="3578251"/>
              <a:chOff x="0" y="0"/>
              <a:chExt cx="3098750" cy="3578251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0" y="0"/>
                <a:ext cx="2553600" cy="3005400"/>
              </a:xfrm>
              <a:prstGeom prst="rect">
                <a:avLst/>
              </a:prstGeom>
              <a:solidFill>
                <a:srgbClr val="3F39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7" name="Google Shape;117;p13"/>
              <p:cNvGrpSpPr/>
              <p:nvPr/>
            </p:nvGrpSpPr>
            <p:grpSpPr>
              <a:xfrm>
                <a:off x="0" y="240550"/>
                <a:ext cx="1117500" cy="977700"/>
                <a:chOff x="0" y="240550"/>
                <a:chExt cx="1117500" cy="977700"/>
              </a:xfrm>
            </p:grpSpPr>
            <p:cxnSp>
              <p:nvCxnSpPr>
                <p:cNvPr id="118" name="Google Shape;118;p13"/>
                <p:cNvCxnSpPr/>
                <p:nvPr/>
              </p:nvCxnSpPr>
              <p:spPr>
                <a:xfrm>
                  <a:off x="0" y="240550"/>
                  <a:ext cx="11175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19" name="Google Shape;119;p13"/>
                <p:cNvCxnSpPr/>
                <p:nvPr/>
              </p:nvCxnSpPr>
              <p:spPr>
                <a:xfrm>
                  <a:off x="0" y="403500"/>
                  <a:ext cx="11175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0" name="Google Shape;120;p13"/>
                <p:cNvCxnSpPr/>
                <p:nvPr/>
              </p:nvCxnSpPr>
              <p:spPr>
                <a:xfrm>
                  <a:off x="0" y="566450"/>
                  <a:ext cx="11175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1" name="Google Shape;121;p13"/>
                <p:cNvCxnSpPr/>
                <p:nvPr/>
              </p:nvCxnSpPr>
              <p:spPr>
                <a:xfrm>
                  <a:off x="0" y="729400"/>
                  <a:ext cx="11175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2" name="Google Shape;122;p13"/>
                <p:cNvCxnSpPr/>
                <p:nvPr/>
              </p:nvCxnSpPr>
              <p:spPr>
                <a:xfrm>
                  <a:off x="0" y="892350"/>
                  <a:ext cx="11175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3" name="Google Shape;123;p13"/>
                <p:cNvCxnSpPr/>
                <p:nvPr/>
              </p:nvCxnSpPr>
              <p:spPr>
                <a:xfrm>
                  <a:off x="0" y="1055300"/>
                  <a:ext cx="11175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24" name="Google Shape;124;p13"/>
                <p:cNvCxnSpPr/>
                <p:nvPr/>
              </p:nvCxnSpPr>
              <p:spPr>
                <a:xfrm>
                  <a:off x="0" y="1218250"/>
                  <a:ext cx="11175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pic>
            <p:nvPicPr>
              <p:cNvPr id="125" name="Google Shape;125;p13"/>
              <p:cNvPicPr preferRelativeResize="0"/>
              <p:nvPr/>
            </p:nvPicPr>
            <p:blipFill rotWithShape="1">
              <a:blip r:embed="rId3">
                <a:alphaModFix/>
              </a:blip>
              <a:srcRect b="16093" l="14824" r="19173" t="0"/>
              <a:stretch/>
            </p:blipFill>
            <p:spPr>
              <a:xfrm>
                <a:off x="665100" y="484450"/>
                <a:ext cx="2433650" cy="30938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6" name="Google Shape;126;p13"/>
            <p:cNvGrpSpPr/>
            <p:nvPr/>
          </p:nvGrpSpPr>
          <p:grpSpPr>
            <a:xfrm>
              <a:off x="2348039" y="2066863"/>
              <a:ext cx="1162421" cy="1881700"/>
              <a:chOff x="2348039" y="2066864"/>
              <a:chExt cx="1162421" cy="1881700"/>
            </a:xfrm>
          </p:grpSpPr>
          <p:grpSp>
            <p:nvGrpSpPr>
              <p:cNvPr id="127" name="Google Shape;127;p13"/>
              <p:cNvGrpSpPr/>
              <p:nvPr/>
            </p:nvGrpSpPr>
            <p:grpSpPr>
              <a:xfrm>
                <a:off x="2348039" y="2066864"/>
                <a:ext cx="1162421" cy="453700"/>
                <a:chOff x="6084900" y="220400"/>
                <a:chExt cx="1162421" cy="453700"/>
              </a:xfrm>
            </p:grpSpPr>
            <p:grpSp>
              <p:nvGrpSpPr>
                <p:cNvPr id="128" name="Google Shape;128;p13"/>
                <p:cNvGrpSpPr/>
                <p:nvPr/>
              </p:nvGrpSpPr>
              <p:grpSpPr>
                <a:xfrm>
                  <a:off x="6084900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29" name="Google Shape;129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0" name="Google Shape;130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31" name="Google Shape;131;p13"/>
                <p:cNvGrpSpPr/>
                <p:nvPr/>
              </p:nvGrpSpPr>
              <p:grpSpPr>
                <a:xfrm>
                  <a:off x="6440925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32" name="Google Shape;132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3" name="Google Shape;133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34" name="Google Shape;134;p13"/>
                <p:cNvGrpSpPr/>
                <p:nvPr/>
              </p:nvGrpSpPr>
              <p:grpSpPr>
                <a:xfrm>
                  <a:off x="6788750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35" name="Google Shape;135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6" name="Google Shape;136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37" name="Google Shape;137;p13"/>
                <p:cNvGrpSpPr/>
                <p:nvPr/>
              </p:nvGrpSpPr>
              <p:grpSpPr>
                <a:xfrm>
                  <a:off x="7149346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38" name="Google Shape;138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39" name="Google Shape;139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40" name="Google Shape;140;p13"/>
                <p:cNvGrpSpPr/>
                <p:nvPr/>
              </p:nvGrpSpPr>
              <p:grpSpPr>
                <a:xfrm>
                  <a:off x="6084900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41" name="Google Shape;141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2" name="Google Shape;142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43" name="Google Shape;143;p13"/>
                <p:cNvGrpSpPr/>
                <p:nvPr/>
              </p:nvGrpSpPr>
              <p:grpSpPr>
                <a:xfrm>
                  <a:off x="6439715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44" name="Google Shape;144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5" name="Google Shape;145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46" name="Google Shape;146;p13"/>
                <p:cNvGrpSpPr/>
                <p:nvPr/>
              </p:nvGrpSpPr>
              <p:grpSpPr>
                <a:xfrm>
                  <a:off x="6794530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47" name="Google Shape;147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48" name="Google Shape;148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49" name="Google Shape;149;p13"/>
                <p:cNvGrpSpPr/>
                <p:nvPr/>
              </p:nvGrpSpPr>
              <p:grpSpPr>
                <a:xfrm>
                  <a:off x="7149346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50" name="Google Shape;150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1" name="Google Shape;151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152" name="Google Shape;152;p13"/>
              <p:cNvGrpSpPr/>
              <p:nvPr/>
            </p:nvGrpSpPr>
            <p:grpSpPr>
              <a:xfrm>
                <a:off x="2348039" y="2780864"/>
                <a:ext cx="1162421" cy="453700"/>
                <a:chOff x="6084900" y="220400"/>
                <a:chExt cx="1162421" cy="453700"/>
              </a:xfrm>
            </p:grpSpPr>
            <p:grpSp>
              <p:nvGrpSpPr>
                <p:cNvPr id="153" name="Google Shape;153;p13"/>
                <p:cNvGrpSpPr/>
                <p:nvPr/>
              </p:nvGrpSpPr>
              <p:grpSpPr>
                <a:xfrm>
                  <a:off x="6084900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54" name="Google Shape;154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5" name="Google Shape;155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56" name="Google Shape;156;p13"/>
                <p:cNvGrpSpPr/>
                <p:nvPr/>
              </p:nvGrpSpPr>
              <p:grpSpPr>
                <a:xfrm>
                  <a:off x="6440925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57" name="Google Shape;157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58" name="Google Shape;158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59" name="Google Shape;159;p13"/>
                <p:cNvGrpSpPr/>
                <p:nvPr/>
              </p:nvGrpSpPr>
              <p:grpSpPr>
                <a:xfrm>
                  <a:off x="6788750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60" name="Google Shape;160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1" name="Google Shape;161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62" name="Google Shape;162;p13"/>
                <p:cNvGrpSpPr/>
                <p:nvPr/>
              </p:nvGrpSpPr>
              <p:grpSpPr>
                <a:xfrm>
                  <a:off x="7149346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63" name="Google Shape;163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4" name="Google Shape;164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65" name="Google Shape;165;p13"/>
                <p:cNvGrpSpPr/>
                <p:nvPr/>
              </p:nvGrpSpPr>
              <p:grpSpPr>
                <a:xfrm>
                  <a:off x="6084900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66" name="Google Shape;166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67" name="Google Shape;167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68" name="Google Shape;168;p13"/>
                <p:cNvGrpSpPr/>
                <p:nvPr/>
              </p:nvGrpSpPr>
              <p:grpSpPr>
                <a:xfrm>
                  <a:off x="6439715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69" name="Google Shape;169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0" name="Google Shape;170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71" name="Google Shape;171;p13"/>
                <p:cNvGrpSpPr/>
                <p:nvPr/>
              </p:nvGrpSpPr>
              <p:grpSpPr>
                <a:xfrm>
                  <a:off x="6794530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72" name="Google Shape;172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3" name="Google Shape;173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74" name="Google Shape;174;p13"/>
                <p:cNvGrpSpPr/>
                <p:nvPr/>
              </p:nvGrpSpPr>
              <p:grpSpPr>
                <a:xfrm>
                  <a:off x="7149346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75" name="Google Shape;175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76" name="Google Shape;176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177" name="Google Shape;177;p13"/>
              <p:cNvGrpSpPr/>
              <p:nvPr/>
            </p:nvGrpSpPr>
            <p:grpSpPr>
              <a:xfrm>
                <a:off x="2348039" y="3494863"/>
                <a:ext cx="1162421" cy="453700"/>
                <a:chOff x="6084900" y="220400"/>
                <a:chExt cx="1162421" cy="453700"/>
              </a:xfrm>
            </p:grpSpPr>
            <p:grpSp>
              <p:nvGrpSpPr>
                <p:cNvPr id="178" name="Google Shape;178;p13"/>
                <p:cNvGrpSpPr/>
                <p:nvPr/>
              </p:nvGrpSpPr>
              <p:grpSpPr>
                <a:xfrm>
                  <a:off x="6084900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79" name="Google Shape;179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80" name="Google Shape;180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81" name="Google Shape;181;p13"/>
                <p:cNvGrpSpPr/>
                <p:nvPr/>
              </p:nvGrpSpPr>
              <p:grpSpPr>
                <a:xfrm>
                  <a:off x="6440925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82" name="Google Shape;182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83" name="Google Shape;183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84" name="Google Shape;184;p13"/>
                <p:cNvGrpSpPr/>
                <p:nvPr/>
              </p:nvGrpSpPr>
              <p:grpSpPr>
                <a:xfrm>
                  <a:off x="6788750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85" name="Google Shape;185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86" name="Google Shape;186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87" name="Google Shape;187;p13"/>
                <p:cNvGrpSpPr/>
                <p:nvPr/>
              </p:nvGrpSpPr>
              <p:grpSpPr>
                <a:xfrm>
                  <a:off x="7149346" y="2204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88" name="Google Shape;188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89" name="Google Shape;189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90" name="Google Shape;190;p13"/>
                <p:cNvGrpSpPr/>
                <p:nvPr/>
              </p:nvGrpSpPr>
              <p:grpSpPr>
                <a:xfrm>
                  <a:off x="6084900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91" name="Google Shape;191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2" name="Google Shape;192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93" name="Google Shape;193;p13"/>
                <p:cNvGrpSpPr/>
                <p:nvPr/>
              </p:nvGrpSpPr>
              <p:grpSpPr>
                <a:xfrm>
                  <a:off x="6439715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94" name="Google Shape;194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5" name="Google Shape;195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96" name="Google Shape;196;p13"/>
                <p:cNvGrpSpPr/>
                <p:nvPr/>
              </p:nvGrpSpPr>
              <p:grpSpPr>
                <a:xfrm>
                  <a:off x="6794530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197" name="Google Shape;197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198" name="Google Shape;198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199" name="Google Shape;199;p13"/>
                <p:cNvGrpSpPr/>
                <p:nvPr/>
              </p:nvGrpSpPr>
              <p:grpSpPr>
                <a:xfrm>
                  <a:off x="7149346" y="576900"/>
                  <a:ext cx="97975" cy="97200"/>
                  <a:chOff x="6084900" y="220400"/>
                  <a:chExt cx="97975" cy="97200"/>
                </a:xfrm>
              </p:grpSpPr>
              <p:cxnSp>
                <p:nvCxnSpPr>
                  <p:cNvPr id="200" name="Google Shape;200;p13"/>
                  <p:cNvCxnSpPr/>
                  <p:nvPr/>
                </p:nvCxnSpPr>
                <p:spPr>
                  <a:xfrm flipH="1" rot="10800000">
                    <a:off x="6084900" y="222050"/>
                    <a:ext cx="93900" cy="93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201" name="Google Shape;201;p13"/>
                  <p:cNvCxnSpPr/>
                  <p:nvPr/>
                </p:nvCxnSpPr>
                <p:spPr>
                  <a:xfrm>
                    <a:off x="6085675" y="220400"/>
                    <a:ext cx="97200" cy="97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3F39FF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sp>
        <p:nvSpPr>
          <p:cNvPr id="202" name="Google Shape;202;p13"/>
          <p:cNvSpPr/>
          <p:nvPr/>
        </p:nvSpPr>
        <p:spPr>
          <a:xfrm>
            <a:off x="6084225" y="10336100"/>
            <a:ext cx="1475700" cy="357600"/>
          </a:xfrm>
          <a:prstGeom prst="rect">
            <a:avLst/>
          </a:prstGeom>
          <a:solidFill>
            <a:srgbClr val="3F39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13"/>
          <p:cNvGrpSpPr/>
          <p:nvPr/>
        </p:nvGrpSpPr>
        <p:grpSpPr>
          <a:xfrm>
            <a:off x="643337" y="4070579"/>
            <a:ext cx="2733900" cy="1548120"/>
            <a:chOff x="643337" y="4070579"/>
            <a:chExt cx="2733900" cy="1548120"/>
          </a:xfrm>
        </p:grpSpPr>
        <p:sp>
          <p:nvSpPr>
            <p:cNvPr id="204" name="Google Shape;204;p13"/>
            <p:cNvSpPr txBox="1"/>
            <p:nvPr/>
          </p:nvSpPr>
          <p:spPr>
            <a:xfrm>
              <a:off x="643337" y="4070579"/>
              <a:ext cx="27339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3800">
                  <a:solidFill>
                    <a:srgbClr val="101010"/>
                  </a:solidFill>
                  <a:latin typeface="Fjalla One"/>
                  <a:ea typeface="Fjalla One"/>
                  <a:cs typeface="Fjalla One"/>
                  <a:sym typeface="Fjalla One"/>
                </a:rPr>
                <a:t>SERAPHINA</a:t>
              </a:r>
              <a:endParaRPr sz="3800">
                <a:solidFill>
                  <a:srgbClr val="101010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800">
                  <a:solidFill>
                    <a:srgbClr val="101010"/>
                  </a:solidFill>
                  <a:latin typeface="Fjalla One"/>
                  <a:ea typeface="Fjalla One"/>
                  <a:cs typeface="Fjalla One"/>
                  <a:sym typeface="Fjalla One"/>
                </a:rPr>
                <a:t>RAMIREZ</a:t>
              </a:r>
              <a:endParaRPr sz="3800">
                <a:solidFill>
                  <a:srgbClr val="101010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205" name="Google Shape;205;p13"/>
            <p:cNvSpPr txBox="1"/>
            <p:nvPr/>
          </p:nvSpPr>
          <p:spPr>
            <a:xfrm>
              <a:off x="654205" y="5218499"/>
              <a:ext cx="1475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rgbClr val="3F39FF"/>
                  </a:solidFill>
                  <a:latin typeface="Fjalla One"/>
                  <a:ea typeface="Fjalla One"/>
                  <a:cs typeface="Fjalla One"/>
                  <a:sym typeface="Fjalla One"/>
                </a:rPr>
                <a:t>3D Artist</a:t>
              </a:r>
              <a:endParaRPr sz="2600">
                <a:solidFill>
                  <a:srgbClr val="3F39FF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</p:grpSp>
      <p:grpSp>
        <p:nvGrpSpPr>
          <p:cNvPr id="206" name="Google Shape;206;p13"/>
          <p:cNvGrpSpPr/>
          <p:nvPr/>
        </p:nvGrpSpPr>
        <p:grpSpPr>
          <a:xfrm>
            <a:off x="654205" y="6073024"/>
            <a:ext cx="2660495" cy="2081251"/>
            <a:chOff x="654205" y="6073024"/>
            <a:chExt cx="2660495" cy="2081251"/>
          </a:xfrm>
        </p:grpSpPr>
        <p:sp>
          <p:nvSpPr>
            <p:cNvPr id="207" name="Google Shape;207;p13"/>
            <p:cNvSpPr txBox="1"/>
            <p:nvPr/>
          </p:nvSpPr>
          <p:spPr>
            <a:xfrm>
              <a:off x="654205" y="6073024"/>
              <a:ext cx="1475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F39FF"/>
                  </a:solidFill>
                  <a:latin typeface="Fjalla One"/>
                  <a:ea typeface="Fjalla One"/>
                  <a:cs typeface="Fjalla One"/>
                  <a:sym typeface="Fjalla One"/>
                </a:rPr>
                <a:t>Objective:</a:t>
              </a:r>
              <a:endParaRPr sz="1800">
                <a:solidFill>
                  <a:srgbClr val="3F39FF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208" name="Google Shape;208;p13"/>
            <p:cNvSpPr txBox="1"/>
            <p:nvPr/>
          </p:nvSpPr>
          <p:spPr>
            <a:xfrm>
              <a:off x="665100" y="6503375"/>
              <a:ext cx="2649600" cy="16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Passionate and versatile artist seeking opportunities to showcase creativity and contribute to artistic endeavors. With a background in a dedication to continuous learning, </a:t>
              </a:r>
              <a:endParaRPr sz="1100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 aim to bring unique perspectives and innovative techniques to the </a:t>
              </a:r>
              <a:endParaRPr sz="1100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3d art world.</a:t>
              </a:r>
              <a:endParaRPr sz="1100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209" name="Google Shape;209;p13"/>
          <p:cNvGrpSpPr/>
          <p:nvPr/>
        </p:nvGrpSpPr>
        <p:grpSpPr>
          <a:xfrm>
            <a:off x="654205" y="8435213"/>
            <a:ext cx="2900120" cy="1700511"/>
            <a:chOff x="654205" y="8435213"/>
            <a:chExt cx="2900120" cy="1700511"/>
          </a:xfrm>
        </p:grpSpPr>
        <p:sp>
          <p:nvSpPr>
            <p:cNvPr id="210" name="Google Shape;210;p13"/>
            <p:cNvSpPr txBox="1"/>
            <p:nvPr/>
          </p:nvSpPr>
          <p:spPr>
            <a:xfrm>
              <a:off x="654205" y="8435213"/>
              <a:ext cx="1475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3F39FF"/>
                  </a:solidFill>
                  <a:latin typeface="Fjalla One"/>
                  <a:ea typeface="Fjalla One"/>
                  <a:cs typeface="Fjalla One"/>
                  <a:sym typeface="Fjalla One"/>
                </a:rPr>
                <a:t>Contact:</a:t>
              </a:r>
              <a:endParaRPr sz="1800">
                <a:solidFill>
                  <a:srgbClr val="3F39FF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</p:txBody>
        </p:sp>
        <p:sp>
          <p:nvSpPr>
            <p:cNvPr id="211" name="Google Shape;211;p13"/>
            <p:cNvSpPr txBox="1"/>
            <p:nvPr/>
          </p:nvSpPr>
          <p:spPr>
            <a:xfrm>
              <a:off x="665100" y="8865564"/>
              <a:ext cx="26496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123 Artistic Avenue</a:t>
              </a:r>
              <a:endParaRPr sz="1100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101010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Creative City, State, 56789</a:t>
              </a:r>
              <a:endParaRPr sz="1100">
                <a:solidFill>
                  <a:srgbClr val="101010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grpSp>
          <p:nvGrpSpPr>
            <p:cNvPr id="212" name="Google Shape;212;p13"/>
            <p:cNvGrpSpPr/>
            <p:nvPr/>
          </p:nvGrpSpPr>
          <p:grpSpPr>
            <a:xfrm>
              <a:off x="664850" y="9559187"/>
              <a:ext cx="2889475" cy="576537"/>
              <a:chOff x="664850" y="9559187"/>
              <a:chExt cx="2889475" cy="576537"/>
            </a:xfrm>
          </p:grpSpPr>
          <p:grpSp>
            <p:nvGrpSpPr>
              <p:cNvPr id="213" name="Google Shape;213;p13"/>
              <p:cNvGrpSpPr/>
              <p:nvPr/>
            </p:nvGrpSpPr>
            <p:grpSpPr>
              <a:xfrm>
                <a:off x="664850" y="9559187"/>
                <a:ext cx="2889475" cy="169200"/>
                <a:chOff x="664850" y="9559187"/>
                <a:chExt cx="2889475" cy="169200"/>
              </a:xfrm>
            </p:grpSpPr>
            <p:sp>
              <p:nvSpPr>
                <p:cNvPr id="214" name="Google Shape;214;p13"/>
                <p:cNvSpPr txBox="1"/>
                <p:nvPr/>
              </p:nvSpPr>
              <p:spPr>
                <a:xfrm>
                  <a:off x="1073325" y="9559187"/>
                  <a:ext cx="24810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(123) 456-7890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  <p:sp>
              <p:nvSpPr>
                <p:cNvPr id="215" name="Google Shape;215;p13"/>
                <p:cNvSpPr/>
                <p:nvPr/>
              </p:nvSpPr>
              <p:spPr>
                <a:xfrm>
                  <a:off x="664850" y="9626837"/>
                  <a:ext cx="243600" cy="33900"/>
                </a:xfrm>
                <a:prstGeom prst="rect">
                  <a:avLst/>
                </a:prstGeom>
                <a:solidFill>
                  <a:srgbClr val="3F39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6" name="Google Shape;216;p13"/>
              <p:cNvGrpSpPr/>
              <p:nvPr/>
            </p:nvGrpSpPr>
            <p:grpSpPr>
              <a:xfrm>
                <a:off x="664850" y="9762856"/>
                <a:ext cx="2889475" cy="169200"/>
                <a:chOff x="664850" y="9559187"/>
                <a:chExt cx="2889475" cy="169200"/>
              </a:xfrm>
            </p:grpSpPr>
            <p:sp>
              <p:nvSpPr>
                <p:cNvPr id="217" name="Google Shape;217;p13"/>
                <p:cNvSpPr txBox="1"/>
                <p:nvPr/>
              </p:nvSpPr>
              <p:spPr>
                <a:xfrm>
                  <a:off x="1073325" y="9559187"/>
                  <a:ext cx="24810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seraphina@example.ltd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  <p:sp>
              <p:nvSpPr>
                <p:cNvPr id="218" name="Google Shape;218;p13"/>
                <p:cNvSpPr/>
                <p:nvPr/>
              </p:nvSpPr>
              <p:spPr>
                <a:xfrm>
                  <a:off x="664850" y="9641837"/>
                  <a:ext cx="243600" cy="33900"/>
                </a:xfrm>
                <a:prstGeom prst="rect">
                  <a:avLst/>
                </a:prstGeom>
                <a:solidFill>
                  <a:srgbClr val="3F39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9" name="Google Shape;219;p13"/>
              <p:cNvGrpSpPr/>
              <p:nvPr/>
            </p:nvGrpSpPr>
            <p:grpSpPr>
              <a:xfrm>
                <a:off x="664850" y="9966524"/>
                <a:ext cx="2889475" cy="169200"/>
                <a:chOff x="664850" y="9559187"/>
                <a:chExt cx="2889475" cy="169200"/>
              </a:xfrm>
            </p:grpSpPr>
            <p:sp>
              <p:nvSpPr>
                <p:cNvPr id="220" name="Google Shape;220;p13"/>
                <p:cNvSpPr txBox="1"/>
                <p:nvPr/>
              </p:nvSpPr>
              <p:spPr>
                <a:xfrm>
                  <a:off x="1073325" y="9559187"/>
                  <a:ext cx="24810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100">
                      <a:solidFill>
                        <a:srgbClr val="101010"/>
                      </a:solidFill>
                      <a:latin typeface="Montserrat Medium"/>
                      <a:ea typeface="Montserrat Medium"/>
                      <a:cs typeface="Montserrat Medium"/>
                      <a:sym typeface="Montserrat Medium"/>
                    </a:rPr>
                    <a:t>www.seraphina.ltd</a:t>
                  </a:r>
                  <a:endParaRPr sz="1100">
                    <a:solidFill>
                      <a:srgbClr val="101010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endParaRPr>
                </a:p>
              </p:txBody>
            </p:sp>
            <p:sp>
              <p:nvSpPr>
                <p:cNvPr id="221" name="Google Shape;221;p13"/>
                <p:cNvSpPr/>
                <p:nvPr/>
              </p:nvSpPr>
              <p:spPr>
                <a:xfrm>
                  <a:off x="664850" y="9641837"/>
                  <a:ext cx="243600" cy="33900"/>
                </a:xfrm>
                <a:prstGeom prst="rect">
                  <a:avLst/>
                </a:prstGeom>
                <a:solidFill>
                  <a:srgbClr val="3F39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