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pen San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penSans-regular.fntdata"/><Relationship Id="rId8" Type="http://schemas.openxmlformats.org/officeDocument/2006/relationships/font" Target="fonts/Play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7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575315" y="1871179"/>
            <a:ext cx="6409370" cy="8248502"/>
            <a:chOff x="8347375" y="538496"/>
            <a:chExt cx="7560003" cy="9729302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47375" y="1359352"/>
              <a:ext cx="7560000" cy="890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5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47375" y="538496"/>
              <a:ext cx="7560003" cy="65670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527325" y="3429375"/>
            <a:ext cx="1016700" cy="12222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5E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3"/>
          <p:cNvGrpSpPr/>
          <p:nvPr/>
        </p:nvGrpSpPr>
        <p:grpSpPr>
          <a:xfrm>
            <a:off x="321550" y="4336750"/>
            <a:ext cx="1428250" cy="429675"/>
            <a:chOff x="321550" y="4747600"/>
            <a:chExt cx="1428250" cy="429675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550" y="4747600"/>
              <a:ext cx="1428250" cy="429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366850" y="4846925"/>
              <a:ext cx="13602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rPr>
                <a:t>GRANNY</a:t>
              </a:r>
              <a:endParaRPr b="1" sz="1500">
                <a:solidFill>
                  <a:schemeClr val="lt1"/>
                </a:solidFill>
                <a:latin typeface="Playpen Sans"/>
                <a:ea typeface="Playpen Sans"/>
                <a:cs typeface="Playpen Sans"/>
                <a:sym typeface="Playpen Sans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2149275" y="3429375"/>
            <a:ext cx="1428250" cy="1337050"/>
            <a:chOff x="321550" y="3276975"/>
            <a:chExt cx="1428250" cy="1337050"/>
          </a:xfrm>
        </p:grpSpPr>
        <p:sp>
          <p:nvSpPr>
            <p:cNvPr id="63" name="Google Shape;63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65" name="Google Shape;65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Google Shape;66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GRANDPA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grpSp>
        <p:nvGrpSpPr>
          <p:cNvPr id="67" name="Google Shape;67;p13"/>
          <p:cNvGrpSpPr/>
          <p:nvPr/>
        </p:nvGrpSpPr>
        <p:grpSpPr>
          <a:xfrm>
            <a:off x="3977000" y="3429375"/>
            <a:ext cx="1428250" cy="1337050"/>
            <a:chOff x="321550" y="3276975"/>
            <a:chExt cx="1428250" cy="1337050"/>
          </a:xfrm>
        </p:grpSpPr>
        <p:sp>
          <p:nvSpPr>
            <p:cNvPr id="68" name="Google Shape;68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" name="Google Shape;69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70" name="Google Shape;7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Google Shape;71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GRANNY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grpSp>
        <p:nvGrpSpPr>
          <p:cNvPr id="72" name="Google Shape;72;p13"/>
          <p:cNvGrpSpPr/>
          <p:nvPr/>
        </p:nvGrpSpPr>
        <p:grpSpPr>
          <a:xfrm>
            <a:off x="5804725" y="3429375"/>
            <a:ext cx="1428250" cy="1337050"/>
            <a:chOff x="321550" y="3276975"/>
            <a:chExt cx="1428250" cy="1337050"/>
          </a:xfrm>
        </p:grpSpPr>
        <p:sp>
          <p:nvSpPr>
            <p:cNvPr id="73" name="Google Shape;73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GRANDPA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1213950" y="5498400"/>
            <a:ext cx="1428250" cy="1337050"/>
            <a:chOff x="321550" y="3276975"/>
            <a:chExt cx="1428250" cy="1337050"/>
          </a:xfrm>
        </p:grpSpPr>
        <p:sp>
          <p:nvSpPr>
            <p:cNvPr id="78" name="Google Shape;78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" name="Google Shape;79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80" name="Google Shape;8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81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MOTHER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grpSp>
        <p:nvGrpSpPr>
          <p:cNvPr id="82" name="Google Shape;82;p13"/>
          <p:cNvGrpSpPr/>
          <p:nvPr/>
        </p:nvGrpSpPr>
        <p:grpSpPr>
          <a:xfrm>
            <a:off x="4893561" y="5498400"/>
            <a:ext cx="1428250" cy="1337050"/>
            <a:chOff x="321550" y="3276975"/>
            <a:chExt cx="1428250" cy="1337050"/>
          </a:xfrm>
        </p:grpSpPr>
        <p:sp>
          <p:nvSpPr>
            <p:cNvPr id="83" name="Google Shape;83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" name="Google Shape;84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85" name="Google Shape;85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86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FATHER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grpSp>
        <p:nvGrpSpPr>
          <p:cNvPr id="87" name="Google Shape;87;p13"/>
          <p:cNvGrpSpPr/>
          <p:nvPr/>
        </p:nvGrpSpPr>
        <p:grpSpPr>
          <a:xfrm>
            <a:off x="3065875" y="7326150"/>
            <a:ext cx="1428250" cy="1337050"/>
            <a:chOff x="321550" y="3276975"/>
            <a:chExt cx="1428250" cy="1337050"/>
          </a:xfrm>
        </p:grpSpPr>
        <p:sp>
          <p:nvSpPr>
            <p:cNvPr id="88" name="Google Shape;88;p13"/>
            <p:cNvSpPr/>
            <p:nvPr/>
          </p:nvSpPr>
          <p:spPr>
            <a:xfrm>
              <a:off x="527325" y="3276975"/>
              <a:ext cx="1016700" cy="12222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5E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13"/>
            <p:cNvGrpSpPr/>
            <p:nvPr/>
          </p:nvGrpSpPr>
          <p:grpSpPr>
            <a:xfrm>
              <a:off x="321550" y="4184350"/>
              <a:ext cx="1428250" cy="429675"/>
              <a:chOff x="321550" y="4747600"/>
              <a:chExt cx="1428250" cy="429675"/>
            </a:xfrm>
          </p:grpSpPr>
          <p:pic>
            <p:nvPicPr>
              <p:cNvPr id="90" name="Google Shape;9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1550" y="4747600"/>
                <a:ext cx="1428250" cy="429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Google Shape;91;p13"/>
              <p:cNvSpPr txBox="1"/>
              <p:nvPr/>
            </p:nvSpPr>
            <p:spPr>
              <a:xfrm>
                <a:off x="366850" y="4846925"/>
                <a:ext cx="1360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laypen Sans"/>
                    <a:ea typeface="Playpen Sans"/>
                    <a:cs typeface="Playpen Sans"/>
                    <a:sym typeface="Playpen Sans"/>
                  </a:rPr>
                  <a:t>ME</a:t>
                </a:r>
                <a:endParaRPr b="1" sz="1500">
                  <a:solidFill>
                    <a:schemeClr val="lt1"/>
                  </a:solidFill>
                  <a:latin typeface="Playpen Sans"/>
                  <a:ea typeface="Playpen Sans"/>
                  <a:cs typeface="Playpen Sans"/>
                  <a:sym typeface="Playpen Sans"/>
                </a:endParaRPr>
              </a:p>
            </p:txBody>
          </p:sp>
        </p:grpSp>
      </p:grpSp>
      <p:sp>
        <p:nvSpPr>
          <p:cNvPr id="92" name="Google Shape;92;p13"/>
          <p:cNvSpPr txBox="1"/>
          <p:nvPr/>
        </p:nvSpPr>
        <p:spPr>
          <a:xfrm>
            <a:off x="507150" y="732779"/>
            <a:ext cx="654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005E85"/>
                </a:solidFill>
                <a:latin typeface="Playpen Sans"/>
                <a:ea typeface="Playpen Sans"/>
                <a:cs typeface="Playpen Sans"/>
                <a:sym typeface="Playpen Sans"/>
              </a:rPr>
              <a:t>My Family Tree</a:t>
            </a:r>
            <a:endParaRPr b="1" sz="4200">
              <a:solidFill>
                <a:srgbClr val="005E85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