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pe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4">
          <p15:clr>
            <a:srgbClr val="747775"/>
          </p15:clr>
        </p15:guide>
        <p15:guide id="2" pos="4309">
          <p15:clr>
            <a:srgbClr val="747775"/>
          </p15:clr>
        </p15:guide>
        <p15:guide id="3" orient="horz" pos="33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/>
        <p:guide pos="4309"/>
        <p:guide pos="33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OpenSans-boldItalic.fntdata"/><Relationship Id="rId9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penSans-regular.fntdata"/><Relationship Id="rId8" Type="http://schemas.openxmlformats.org/officeDocument/2006/relationships/font" Target="fonts/Ope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5676" y="432275"/>
            <a:ext cx="46338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100">
                <a:latin typeface="Open Sans"/>
                <a:ea typeface="Open Sans"/>
                <a:cs typeface="Open Sans"/>
                <a:sym typeface="Open Sans"/>
              </a:rPr>
              <a:t>E N R I C O  P U R D Y</a:t>
            </a:r>
            <a:endParaRPr b="1" sz="31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6266975" y="463460"/>
            <a:ext cx="974831" cy="323100"/>
            <a:chOff x="6266975" y="463460"/>
            <a:chExt cx="974831" cy="3231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6554506" y="463460"/>
              <a:ext cx="6873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100">
                  <a:solidFill>
                    <a:srgbClr val="666666"/>
                  </a:solidFill>
                  <a:latin typeface="Open Sans"/>
                  <a:ea typeface="Open Sans"/>
                  <a:cs typeface="Open Sans"/>
                  <a:sym typeface="Open Sans"/>
                </a:rPr>
                <a:t>EP</a:t>
              </a:r>
              <a:endParaRPr b="1" sz="21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6266975" y="527550"/>
              <a:ext cx="99000" cy="1941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413500" y="528750"/>
              <a:ext cx="112350" cy="192950"/>
            </a:xfrm>
            <a:custGeom>
              <a:rect b="b" l="l" r="r" t="t"/>
              <a:pathLst>
                <a:path extrusionOk="0" h="7718" w="4494">
                  <a:moveTo>
                    <a:pt x="0" y="7718"/>
                  </a:moveTo>
                  <a:lnTo>
                    <a:pt x="0" y="0"/>
                  </a:lnTo>
                  <a:lnTo>
                    <a:pt x="4494" y="0"/>
                  </a:lnTo>
                  <a:lnTo>
                    <a:pt x="1270" y="7718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</p:sp>
      </p:grpSp>
      <p:grpSp>
        <p:nvGrpSpPr>
          <p:cNvPr id="59" name="Google Shape;59;p13"/>
          <p:cNvGrpSpPr/>
          <p:nvPr/>
        </p:nvGrpSpPr>
        <p:grpSpPr>
          <a:xfrm>
            <a:off x="709339" y="1441516"/>
            <a:ext cx="1959600" cy="653091"/>
            <a:chOff x="709339" y="1441516"/>
            <a:chExt cx="1959600" cy="653091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709339" y="1441516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From: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709339" y="1685641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Enrico Purdy</a:t>
              </a:r>
              <a:endParaRPr b="1"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709339" y="1925406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General Manager</a:t>
              </a:r>
              <a:endParaRPr b="1"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3750564" y="1441516"/>
            <a:ext cx="1959600" cy="653091"/>
            <a:chOff x="709339" y="1441516"/>
            <a:chExt cx="1959600" cy="653091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709339" y="1441516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To: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709339" y="1685641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Alverta Kuhn</a:t>
              </a:r>
              <a:endParaRPr b="1"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709339" y="1925406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Orn-Johns Co</a:t>
              </a:r>
              <a:endParaRPr b="1"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cxnSp>
        <p:nvCxnSpPr>
          <p:cNvPr id="67" name="Google Shape;67;p13"/>
          <p:cNvCxnSpPr/>
          <p:nvPr/>
        </p:nvCxnSpPr>
        <p:spPr>
          <a:xfrm>
            <a:off x="715590" y="2398165"/>
            <a:ext cx="6121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715590" y="3901865"/>
            <a:ext cx="6121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9" name="Google Shape;69;p13"/>
          <p:cNvGrpSpPr/>
          <p:nvPr/>
        </p:nvGrpSpPr>
        <p:grpSpPr>
          <a:xfrm>
            <a:off x="709330" y="2652359"/>
            <a:ext cx="2501037" cy="950706"/>
            <a:chOff x="709339" y="1436681"/>
            <a:chExt cx="1959600" cy="950706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709339" y="1436681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P:</a:t>
              </a: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 +1 109-8765-432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709339" y="1700146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E: </a:t>
              </a: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EnricoPurdy@mail.com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709339" y="1964087"/>
              <a:ext cx="1959600" cy="42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A: </a:t>
              </a: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Upton Lakes Apt. 741,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Cassieborough, Rhode Island, </a:t>
              </a:r>
              <a:r>
                <a:rPr lang="uk" sz="11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42420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3750580" y="2652359"/>
            <a:ext cx="2501037" cy="950706"/>
            <a:chOff x="709339" y="1436681"/>
            <a:chExt cx="1959600" cy="950706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709339" y="1436681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P:</a:t>
              </a: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+1 123-4567-890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709339" y="1700146"/>
              <a:ext cx="19596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E: </a:t>
              </a: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prnjohnsco@mail.com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709339" y="1964087"/>
              <a:ext cx="1959600" cy="42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latin typeface="Open Sans"/>
                  <a:ea typeface="Open Sans"/>
                  <a:cs typeface="Open Sans"/>
                  <a:sym typeface="Open Sans"/>
                </a:rPr>
                <a:t>A: </a:t>
              </a: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1016 Adan Hills, Lake Dusty,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Open Sans"/>
                  <a:ea typeface="Open Sans"/>
                  <a:cs typeface="Open Sans"/>
                  <a:sym typeface="Open Sans"/>
                </a:rPr>
                <a:t>Oregon, 34261 </a:t>
              </a:r>
              <a:endParaRPr sz="1100"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77" name="Google Shape;77;p13"/>
          <p:cNvSpPr txBox="1"/>
          <p:nvPr/>
        </p:nvSpPr>
        <p:spPr>
          <a:xfrm>
            <a:off x="709330" y="4206674"/>
            <a:ext cx="2501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Open Sans"/>
                <a:ea typeface="Open Sans"/>
                <a:cs typeface="Open Sans"/>
                <a:sym typeface="Open Sans"/>
              </a:rPr>
              <a:t>May 21, 2025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709330" y="4703758"/>
            <a:ext cx="2501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latin typeface="Open Sans"/>
                <a:ea typeface="Open Sans"/>
                <a:cs typeface="Open Sans"/>
                <a:sym typeface="Open Sans"/>
              </a:rPr>
              <a:t>Dear Alverta Kuhn,</a:t>
            </a:r>
            <a:endParaRPr b="1" sz="1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709317" y="5136457"/>
            <a:ext cx="6121200" cy="40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C3C3B"/>
                </a:solidFill>
                <a:latin typeface="Open Sans"/>
                <a:ea typeface="Open Sans"/>
                <a:cs typeface="Open Sans"/>
                <a:sym typeface="Open Sans"/>
              </a:rPr>
              <a:t>I am writing to express my interest in the [Job Title] position at [Company Name], as advertised [where you found the job posting]. With a strong background in [relevant skills or experience], I am confident in my ability to contribute effectively to your team and help [Company Name] achieve its goals.</a:t>
            </a:r>
            <a:endParaRPr sz="10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C3C3B"/>
                </a:solidFill>
                <a:latin typeface="Open Sans"/>
                <a:ea typeface="Open Sans"/>
                <a:cs typeface="Open Sans"/>
                <a:sym typeface="Open Sans"/>
              </a:rPr>
              <a:t>In my previous role at [Previous Company], I [briefly describe your relevant experience or accomplishments]. These experiences have equipped me with [mention specific skills or qualities] that I believe align well with the requirements of the [Job Title] position at [Company Name].</a:t>
            </a:r>
            <a:endParaRPr sz="10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C3C3B"/>
                </a:solidFill>
                <a:latin typeface="Open Sans"/>
                <a:ea typeface="Open Sans"/>
                <a:cs typeface="Open Sans"/>
                <a:sym typeface="Open Sans"/>
              </a:rPr>
              <a:t>Furthermore, I am particularly drawn to [specific aspect of the company or role] at [Company Name], and I am eager to bring my expertise to your team. I am impressed by [mention something you admire about the company or its work] and am excited about the opportunity to contribute to such meaningful work.</a:t>
            </a:r>
            <a:endParaRPr sz="10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C3C3B"/>
                </a:solidFill>
                <a:latin typeface="Open Sans"/>
                <a:ea typeface="Open Sans"/>
                <a:cs typeface="Open Sans"/>
                <a:sym typeface="Open Sans"/>
              </a:rPr>
              <a:t>Enclosed is my resume, which further outlines my qualifications. I would welcome the opportunity to discuss how my background, skills, and enthusiasms align with the needs of [Company Name]. Thank you for considering my application. I look forward to the possibility of contributing to your team.</a:t>
            </a:r>
            <a:endParaRPr sz="10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709330" y="9524108"/>
            <a:ext cx="2501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C3C3B"/>
                </a:solidFill>
                <a:latin typeface="Open Sans"/>
                <a:ea typeface="Open Sans"/>
                <a:cs typeface="Open Sans"/>
                <a:sym typeface="Open Sans"/>
              </a:rPr>
              <a:t>Sincerely,</a:t>
            </a:r>
            <a:endParaRPr sz="11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09330" y="10029297"/>
            <a:ext cx="2501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100">
                <a:solidFill>
                  <a:srgbClr val="3C3C3B"/>
                </a:solidFill>
                <a:latin typeface="Open Sans"/>
                <a:ea typeface="Open Sans"/>
                <a:cs typeface="Open Sans"/>
                <a:sym typeface="Open Sans"/>
              </a:rPr>
              <a:t>Enrico Purdy</a:t>
            </a:r>
            <a:endParaRPr b="1" sz="1100">
              <a:solidFill>
                <a:srgbClr val="3C3C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3658" y="9906546"/>
            <a:ext cx="716975" cy="29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