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Kalnia"/>
      <p:regular r:id="rId6"/>
      <p:bold r:id="rId7"/>
    </p:embeddedFont>
    <p:embeddedFont>
      <p:font typeface="Kalnia Medium"/>
      <p:regular r:id="rId8"/>
      <p:bold r:id="rId9"/>
    </p:embeddedFont>
    <p:embeddedFont>
      <p:font typeface="Kalnia Light"/>
      <p:regular r:id="rId10"/>
      <p:bold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font" Target="fonts/KalniaLight-bold.fntdata"/><Relationship Id="rId10" Type="http://schemas.openxmlformats.org/officeDocument/2006/relationships/font" Target="fonts/KalniaLight-regular.fntdata"/><Relationship Id="rId9" Type="http://schemas.openxmlformats.org/officeDocument/2006/relationships/font" Target="fonts/KalniaMedium-bold.fntdata"/><Relationship Id="rId5" Type="http://schemas.openxmlformats.org/officeDocument/2006/relationships/slide" Target="slides/slide1.xml"/><Relationship Id="rId6" Type="http://schemas.openxmlformats.org/officeDocument/2006/relationships/font" Target="fonts/Kalnia-regular.fntdata"/><Relationship Id="rId7" Type="http://schemas.openxmlformats.org/officeDocument/2006/relationships/font" Target="fonts/Kalnia-bold.fntdata"/><Relationship Id="rId8" Type="http://schemas.openxmlformats.org/officeDocument/2006/relationships/font" Target="fonts/Kalnia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98012" y="475772"/>
            <a:ext cx="3724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565554"/>
                </a:solidFill>
                <a:latin typeface="Kalnia Medium"/>
                <a:ea typeface="Kalnia Medium"/>
                <a:cs typeface="Kalnia Medium"/>
                <a:sym typeface="Kalnia Medium"/>
              </a:rPr>
              <a:t>TRAVEL ITINERARY</a:t>
            </a:r>
            <a:endParaRPr sz="2500">
              <a:solidFill>
                <a:srgbClr val="565554"/>
              </a:solidFill>
              <a:latin typeface="Kalnia Medium"/>
              <a:ea typeface="Kalnia Medium"/>
              <a:cs typeface="Kalnia Medium"/>
              <a:sym typeface="Kalnia Medium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397980" y="1086425"/>
            <a:ext cx="6748020" cy="347721"/>
            <a:chOff x="397980" y="1086425"/>
            <a:chExt cx="6748020" cy="347721"/>
          </a:xfrm>
        </p:grpSpPr>
        <p:sp>
          <p:nvSpPr>
            <p:cNvPr id="56" name="Google Shape;56;p13"/>
            <p:cNvSpPr/>
            <p:nvPr/>
          </p:nvSpPr>
          <p:spPr>
            <a:xfrm>
              <a:off x="5891100" y="1086425"/>
              <a:ext cx="1254900" cy="3468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13"/>
            <p:cNvSpPr txBox="1"/>
            <p:nvPr/>
          </p:nvSpPr>
          <p:spPr>
            <a:xfrm>
              <a:off x="397980" y="1157913"/>
              <a:ext cx="5331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rPr>
                <a:t>LOCATION:</a:t>
              </a:r>
              <a:endParaRPr sz="12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58" name="Google Shape;58;p13"/>
            <p:cNvCxnSpPr/>
            <p:nvPr/>
          </p:nvCxnSpPr>
          <p:spPr>
            <a:xfrm>
              <a:off x="411300" y="1434146"/>
              <a:ext cx="67302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9" name="Google Shape;59;p13"/>
            <p:cNvSpPr txBox="1"/>
            <p:nvPr/>
          </p:nvSpPr>
          <p:spPr>
            <a:xfrm>
              <a:off x="5954250" y="1157925"/>
              <a:ext cx="1128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rPr>
                <a:t>06 DAY TRIP</a:t>
              </a:r>
              <a:endParaRPr sz="12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  <p:grpSp>
        <p:nvGrpSpPr>
          <p:cNvPr id="60" name="Google Shape;60;p13"/>
          <p:cNvGrpSpPr/>
          <p:nvPr/>
        </p:nvGrpSpPr>
        <p:grpSpPr>
          <a:xfrm>
            <a:off x="407309" y="1801150"/>
            <a:ext cx="3141991" cy="1875096"/>
            <a:chOff x="407309" y="1801150"/>
            <a:chExt cx="3141991" cy="1875096"/>
          </a:xfrm>
        </p:grpSpPr>
        <p:sp>
          <p:nvSpPr>
            <p:cNvPr id="61" name="Google Shape;61;p13"/>
            <p:cNvSpPr/>
            <p:nvPr/>
          </p:nvSpPr>
          <p:spPr>
            <a:xfrm>
              <a:off x="407309" y="2138700"/>
              <a:ext cx="7749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2" name="Google Shape;62;p13"/>
            <p:cNvCxnSpPr/>
            <p:nvPr/>
          </p:nvCxnSpPr>
          <p:spPr>
            <a:xfrm>
              <a:off x="411300" y="1896121"/>
              <a:ext cx="17376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63" name="Google Shape;63;p13"/>
            <p:cNvGrpSpPr/>
            <p:nvPr/>
          </p:nvGrpSpPr>
          <p:grpSpPr>
            <a:xfrm>
              <a:off x="2194256" y="1801150"/>
              <a:ext cx="1351094" cy="184801"/>
              <a:chOff x="2194256" y="1806299"/>
              <a:chExt cx="1351094" cy="184801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2194256" y="1806299"/>
                <a:ext cx="5787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Day 1 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sp>
            <p:nvSpPr>
              <p:cNvPr id="65" name="Google Shape;65;p13"/>
              <p:cNvSpPr txBox="1"/>
              <p:nvPr/>
            </p:nvSpPr>
            <p:spPr>
              <a:xfrm>
                <a:off x="2827750" y="1806299"/>
                <a:ext cx="717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 Light"/>
                    <a:ea typeface="Kalnia Light"/>
                    <a:cs typeface="Kalnia Light"/>
                    <a:sym typeface="Kalnia Light"/>
                  </a:rPr>
                  <a:t>Activities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cxnSp>
            <p:nvCxnSpPr>
              <p:cNvPr id="66" name="Google Shape;66;p13"/>
              <p:cNvCxnSpPr/>
              <p:nvPr/>
            </p:nvCxnSpPr>
            <p:spPr>
              <a:xfrm>
                <a:off x="2771125" y="1825349"/>
                <a:ext cx="0" cy="14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9999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7" name="Google Shape;67;p13"/>
            <p:cNvGrpSpPr/>
            <p:nvPr/>
          </p:nvGrpSpPr>
          <p:grpSpPr>
            <a:xfrm>
              <a:off x="411300" y="2205394"/>
              <a:ext cx="3138000" cy="223427"/>
              <a:chOff x="411300" y="2205394"/>
              <a:chExt cx="3138000" cy="223427"/>
            </a:xfrm>
          </p:grpSpPr>
          <p:cxnSp>
            <p:nvCxnSpPr>
              <p:cNvPr id="68" name="Google Shape;68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9" name="Google Shape;69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07:00 - 08:00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411300" y="2517251"/>
              <a:ext cx="3138000" cy="223427"/>
              <a:chOff x="411300" y="2205394"/>
              <a:chExt cx="3138000" cy="223427"/>
            </a:xfrm>
          </p:grpSpPr>
          <p:cxnSp>
            <p:nvCxnSpPr>
              <p:cNvPr id="72" name="Google Shape;72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3" name="Google Shape;73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08:00 - 09:00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411300" y="2829107"/>
              <a:ext cx="3138000" cy="223427"/>
              <a:chOff x="411300" y="2205394"/>
              <a:chExt cx="3138000" cy="223427"/>
            </a:xfrm>
          </p:grpSpPr>
          <p:cxnSp>
            <p:nvCxnSpPr>
              <p:cNvPr id="76" name="Google Shape;76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7" name="Google Shape;77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09:00 - 10:00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411300" y="3140963"/>
              <a:ext cx="3138000" cy="223427"/>
              <a:chOff x="411300" y="2205394"/>
              <a:chExt cx="3138000" cy="223427"/>
            </a:xfrm>
          </p:grpSpPr>
          <p:cxnSp>
            <p:nvCxnSpPr>
              <p:cNvPr id="80" name="Google Shape;80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1" name="Google Shape;81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10:00 - 11:00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83" name="Google Shape;83;p13"/>
            <p:cNvGrpSpPr/>
            <p:nvPr/>
          </p:nvGrpSpPr>
          <p:grpSpPr>
            <a:xfrm>
              <a:off x="411300" y="3452819"/>
              <a:ext cx="3138000" cy="223427"/>
              <a:chOff x="411300" y="2205394"/>
              <a:chExt cx="3138000" cy="223427"/>
            </a:xfrm>
          </p:grpSpPr>
          <p:cxnSp>
            <p:nvCxnSpPr>
              <p:cNvPr id="84" name="Google Shape;84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5" name="Google Shape;85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11:00 - 12:00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87" name="Google Shape;87;p13"/>
          <p:cNvGrpSpPr/>
          <p:nvPr/>
        </p:nvGrpSpPr>
        <p:grpSpPr>
          <a:xfrm>
            <a:off x="3999509" y="1801150"/>
            <a:ext cx="3141991" cy="1875096"/>
            <a:chOff x="407309" y="1801150"/>
            <a:chExt cx="3141991" cy="1875096"/>
          </a:xfrm>
        </p:grpSpPr>
        <p:sp>
          <p:nvSpPr>
            <p:cNvPr id="88" name="Google Shape;88;p13"/>
            <p:cNvSpPr/>
            <p:nvPr/>
          </p:nvSpPr>
          <p:spPr>
            <a:xfrm>
              <a:off x="407309" y="2138700"/>
              <a:ext cx="7749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9" name="Google Shape;89;p13"/>
            <p:cNvCxnSpPr/>
            <p:nvPr/>
          </p:nvCxnSpPr>
          <p:spPr>
            <a:xfrm>
              <a:off x="411300" y="1896121"/>
              <a:ext cx="17376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90" name="Google Shape;90;p13"/>
            <p:cNvGrpSpPr/>
            <p:nvPr/>
          </p:nvGrpSpPr>
          <p:grpSpPr>
            <a:xfrm>
              <a:off x="2194257" y="1801150"/>
              <a:ext cx="1351093" cy="184801"/>
              <a:chOff x="2194257" y="1806299"/>
              <a:chExt cx="1351093" cy="184801"/>
            </a:xfrm>
          </p:grpSpPr>
          <p:sp>
            <p:nvSpPr>
              <p:cNvPr id="91" name="Google Shape;91;p13"/>
              <p:cNvSpPr txBox="1"/>
              <p:nvPr/>
            </p:nvSpPr>
            <p:spPr>
              <a:xfrm>
                <a:off x="2194257" y="1806299"/>
                <a:ext cx="59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Day 2 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2827750" y="1806299"/>
                <a:ext cx="717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 Light"/>
                    <a:ea typeface="Kalnia Light"/>
                    <a:cs typeface="Kalnia Light"/>
                    <a:sym typeface="Kalnia Light"/>
                  </a:rPr>
                  <a:t>Activities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cxnSp>
            <p:nvCxnSpPr>
              <p:cNvPr id="93" name="Google Shape;93;p13"/>
              <p:cNvCxnSpPr/>
              <p:nvPr/>
            </p:nvCxnSpPr>
            <p:spPr>
              <a:xfrm>
                <a:off x="2771125" y="1825349"/>
                <a:ext cx="0" cy="14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9999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4" name="Google Shape;94;p13"/>
            <p:cNvGrpSpPr/>
            <p:nvPr/>
          </p:nvGrpSpPr>
          <p:grpSpPr>
            <a:xfrm>
              <a:off x="411300" y="2205394"/>
              <a:ext cx="3138000" cy="223427"/>
              <a:chOff x="411300" y="2205394"/>
              <a:chExt cx="3138000" cy="223427"/>
            </a:xfrm>
          </p:grpSpPr>
          <p:cxnSp>
            <p:nvCxnSpPr>
              <p:cNvPr id="95" name="Google Shape;95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6" name="Google Shape;96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07:00 - 08:00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98" name="Google Shape;98;p13"/>
            <p:cNvGrpSpPr/>
            <p:nvPr/>
          </p:nvGrpSpPr>
          <p:grpSpPr>
            <a:xfrm>
              <a:off x="411300" y="2517251"/>
              <a:ext cx="3138000" cy="223427"/>
              <a:chOff x="411300" y="2205394"/>
              <a:chExt cx="3138000" cy="223427"/>
            </a:xfrm>
          </p:grpSpPr>
          <p:cxnSp>
            <p:nvCxnSpPr>
              <p:cNvPr id="99" name="Google Shape;99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0" name="Google Shape;100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08:00 - 09:00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02" name="Google Shape;102;p13"/>
            <p:cNvGrpSpPr/>
            <p:nvPr/>
          </p:nvGrpSpPr>
          <p:grpSpPr>
            <a:xfrm>
              <a:off x="411300" y="2829107"/>
              <a:ext cx="3138000" cy="223427"/>
              <a:chOff x="411300" y="2205394"/>
              <a:chExt cx="3138000" cy="223427"/>
            </a:xfrm>
          </p:grpSpPr>
          <p:cxnSp>
            <p:nvCxnSpPr>
              <p:cNvPr id="103" name="Google Shape;103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4" name="Google Shape;104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09:00 - 10:00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411300" y="3140963"/>
              <a:ext cx="3138000" cy="223427"/>
              <a:chOff x="411300" y="2205394"/>
              <a:chExt cx="3138000" cy="223427"/>
            </a:xfrm>
          </p:grpSpPr>
          <p:cxnSp>
            <p:nvCxnSpPr>
              <p:cNvPr id="107" name="Google Shape;107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8" name="Google Shape;108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10:00 - 11:00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09" name="Google Shape;109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10" name="Google Shape;110;p13"/>
            <p:cNvGrpSpPr/>
            <p:nvPr/>
          </p:nvGrpSpPr>
          <p:grpSpPr>
            <a:xfrm>
              <a:off x="411300" y="3452819"/>
              <a:ext cx="3138000" cy="223427"/>
              <a:chOff x="411300" y="2205394"/>
              <a:chExt cx="3138000" cy="223427"/>
            </a:xfrm>
          </p:grpSpPr>
          <p:cxnSp>
            <p:nvCxnSpPr>
              <p:cNvPr id="111" name="Google Shape;111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2" name="Google Shape;112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11:00 - 12:00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14" name="Google Shape;114;p13"/>
          <p:cNvGrpSpPr/>
          <p:nvPr/>
        </p:nvGrpSpPr>
        <p:grpSpPr>
          <a:xfrm>
            <a:off x="407309" y="4028891"/>
            <a:ext cx="3141991" cy="1875096"/>
            <a:chOff x="407309" y="1801151"/>
            <a:chExt cx="3141991" cy="1875096"/>
          </a:xfrm>
        </p:grpSpPr>
        <p:sp>
          <p:nvSpPr>
            <p:cNvPr id="115" name="Google Shape;115;p13"/>
            <p:cNvSpPr/>
            <p:nvPr/>
          </p:nvSpPr>
          <p:spPr>
            <a:xfrm>
              <a:off x="407309" y="2138700"/>
              <a:ext cx="7749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6" name="Google Shape;116;p13"/>
            <p:cNvCxnSpPr/>
            <p:nvPr/>
          </p:nvCxnSpPr>
          <p:spPr>
            <a:xfrm>
              <a:off x="411300" y="1896121"/>
              <a:ext cx="17376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17" name="Google Shape;117;p13"/>
            <p:cNvGrpSpPr/>
            <p:nvPr/>
          </p:nvGrpSpPr>
          <p:grpSpPr>
            <a:xfrm>
              <a:off x="2194258" y="1801151"/>
              <a:ext cx="1351092" cy="184809"/>
              <a:chOff x="2194258" y="1806299"/>
              <a:chExt cx="1351092" cy="184809"/>
            </a:xfrm>
          </p:grpSpPr>
          <p:sp>
            <p:nvSpPr>
              <p:cNvPr id="118" name="Google Shape;118;p13"/>
              <p:cNvSpPr txBox="1"/>
              <p:nvPr/>
            </p:nvSpPr>
            <p:spPr>
              <a:xfrm>
                <a:off x="2194258" y="1806308"/>
                <a:ext cx="571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Day 3 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2827750" y="1806299"/>
                <a:ext cx="717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 Light"/>
                    <a:ea typeface="Kalnia Light"/>
                    <a:cs typeface="Kalnia Light"/>
                    <a:sym typeface="Kalnia Light"/>
                  </a:rPr>
                  <a:t>Activities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cxnSp>
            <p:nvCxnSpPr>
              <p:cNvPr id="120" name="Google Shape;120;p13"/>
              <p:cNvCxnSpPr/>
              <p:nvPr/>
            </p:nvCxnSpPr>
            <p:spPr>
              <a:xfrm>
                <a:off x="2771125" y="1825349"/>
                <a:ext cx="0" cy="14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9999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21" name="Google Shape;121;p13"/>
            <p:cNvGrpSpPr/>
            <p:nvPr/>
          </p:nvGrpSpPr>
          <p:grpSpPr>
            <a:xfrm>
              <a:off x="411300" y="2205394"/>
              <a:ext cx="3138000" cy="223427"/>
              <a:chOff x="411300" y="2205394"/>
              <a:chExt cx="3138000" cy="223427"/>
            </a:xfrm>
          </p:grpSpPr>
          <p:cxnSp>
            <p:nvCxnSpPr>
              <p:cNvPr id="122" name="Google Shape;122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3" name="Google Shape;123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07:00 - 08:00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25" name="Google Shape;125;p13"/>
            <p:cNvGrpSpPr/>
            <p:nvPr/>
          </p:nvGrpSpPr>
          <p:grpSpPr>
            <a:xfrm>
              <a:off x="411300" y="2517251"/>
              <a:ext cx="3138000" cy="223427"/>
              <a:chOff x="411300" y="2205394"/>
              <a:chExt cx="3138000" cy="223427"/>
            </a:xfrm>
          </p:grpSpPr>
          <p:cxnSp>
            <p:nvCxnSpPr>
              <p:cNvPr id="126" name="Google Shape;126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7" name="Google Shape;127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08:00 - 09:00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411300" y="2829107"/>
              <a:ext cx="3138000" cy="223427"/>
              <a:chOff x="411300" y="2205394"/>
              <a:chExt cx="3138000" cy="223427"/>
            </a:xfrm>
          </p:grpSpPr>
          <p:cxnSp>
            <p:nvCxnSpPr>
              <p:cNvPr id="130" name="Google Shape;130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1" name="Google Shape;131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09:00 - 10:00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411300" y="3140963"/>
              <a:ext cx="3138000" cy="223427"/>
              <a:chOff x="411300" y="2205394"/>
              <a:chExt cx="3138000" cy="223427"/>
            </a:xfrm>
          </p:grpSpPr>
          <p:cxnSp>
            <p:nvCxnSpPr>
              <p:cNvPr id="134" name="Google Shape;134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5" name="Google Shape;135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10:00 - 11:00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411300" y="3452819"/>
              <a:ext cx="3138000" cy="223427"/>
              <a:chOff x="411300" y="2205394"/>
              <a:chExt cx="3138000" cy="223427"/>
            </a:xfrm>
          </p:grpSpPr>
          <p:cxnSp>
            <p:nvCxnSpPr>
              <p:cNvPr id="138" name="Google Shape;138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9" name="Google Shape;139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11:00 - 12:00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41" name="Google Shape;141;p13"/>
          <p:cNvGrpSpPr/>
          <p:nvPr/>
        </p:nvGrpSpPr>
        <p:grpSpPr>
          <a:xfrm>
            <a:off x="3999509" y="4028891"/>
            <a:ext cx="3141991" cy="1875096"/>
            <a:chOff x="407309" y="1801151"/>
            <a:chExt cx="3141991" cy="1875096"/>
          </a:xfrm>
        </p:grpSpPr>
        <p:sp>
          <p:nvSpPr>
            <p:cNvPr id="142" name="Google Shape;142;p13"/>
            <p:cNvSpPr/>
            <p:nvPr/>
          </p:nvSpPr>
          <p:spPr>
            <a:xfrm>
              <a:off x="407309" y="2138700"/>
              <a:ext cx="7749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43" name="Google Shape;143;p13"/>
            <p:cNvCxnSpPr/>
            <p:nvPr/>
          </p:nvCxnSpPr>
          <p:spPr>
            <a:xfrm>
              <a:off x="411300" y="1896121"/>
              <a:ext cx="17376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44" name="Google Shape;144;p13"/>
            <p:cNvGrpSpPr/>
            <p:nvPr/>
          </p:nvGrpSpPr>
          <p:grpSpPr>
            <a:xfrm>
              <a:off x="2184178" y="1801151"/>
              <a:ext cx="1361172" cy="184809"/>
              <a:chOff x="2184178" y="1806299"/>
              <a:chExt cx="1361172" cy="184809"/>
            </a:xfrm>
          </p:grpSpPr>
          <p:sp>
            <p:nvSpPr>
              <p:cNvPr id="145" name="Google Shape;145;p13"/>
              <p:cNvSpPr txBox="1"/>
              <p:nvPr/>
            </p:nvSpPr>
            <p:spPr>
              <a:xfrm>
                <a:off x="2184178" y="1806308"/>
                <a:ext cx="590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Day 4 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sp>
            <p:nvSpPr>
              <p:cNvPr id="146" name="Google Shape;146;p13"/>
              <p:cNvSpPr txBox="1"/>
              <p:nvPr/>
            </p:nvSpPr>
            <p:spPr>
              <a:xfrm>
                <a:off x="2827750" y="1806299"/>
                <a:ext cx="717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 Light"/>
                    <a:ea typeface="Kalnia Light"/>
                    <a:cs typeface="Kalnia Light"/>
                    <a:sym typeface="Kalnia Light"/>
                  </a:rPr>
                  <a:t>Activities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cxnSp>
            <p:nvCxnSpPr>
              <p:cNvPr id="147" name="Google Shape;147;p13"/>
              <p:cNvCxnSpPr/>
              <p:nvPr/>
            </p:nvCxnSpPr>
            <p:spPr>
              <a:xfrm>
                <a:off x="2771125" y="1825349"/>
                <a:ext cx="0" cy="14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9999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8" name="Google Shape;148;p13"/>
            <p:cNvGrpSpPr/>
            <p:nvPr/>
          </p:nvGrpSpPr>
          <p:grpSpPr>
            <a:xfrm>
              <a:off x="411300" y="2205394"/>
              <a:ext cx="3138000" cy="223427"/>
              <a:chOff x="411300" y="2205394"/>
              <a:chExt cx="3138000" cy="223427"/>
            </a:xfrm>
          </p:grpSpPr>
          <p:cxnSp>
            <p:nvCxnSpPr>
              <p:cNvPr id="149" name="Google Shape;149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0" name="Google Shape;150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07:00 - 08:00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52" name="Google Shape;152;p13"/>
            <p:cNvGrpSpPr/>
            <p:nvPr/>
          </p:nvGrpSpPr>
          <p:grpSpPr>
            <a:xfrm>
              <a:off x="411300" y="2517251"/>
              <a:ext cx="3138000" cy="223427"/>
              <a:chOff x="411300" y="2205394"/>
              <a:chExt cx="3138000" cy="223427"/>
            </a:xfrm>
          </p:grpSpPr>
          <p:cxnSp>
            <p:nvCxnSpPr>
              <p:cNvPr id="153" name="Google Shape;153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4" name="Google Shape;154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08:00 - 09:00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56" name="Google Shape;156;p13"/>
            <p:cNvGrpSpPr/>
            <p:nvPr/>
          </p:nvGrpSpPr>
          <p:grpSpPr>
            <a:xfrm>
              <a:off x="411300" y="2829107"/>
              <a:ext cx="3138000" cy="223427"/>
              <a:chOff x="411300" y="2205394"/>
              <a:chExt cx="3138000" cy="223427"/>
            </a:xfrm>
          </p:grpSpPr>
          <p:cxnSp>
            <p:nvCxnSpPr>
              <p:cNvPr id="157" name="Google Shape;157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8" name="Google Shape;158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09:00 - 10:00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411300" y="3140963"/>
              <a:ext cx="3138000" cy="223427"/>
              <a:chOff x="411300" y="2205394"/>
              <a:chExt cx="3138000" cy="223427"/>
            </a:xfrm>
          </p:grpSpPr>
          <p:cxnSp>
            <p:nvCxnSpPr>
              <p:cNvPr id="161" name="Google Shape;161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2" name="Google Shape;162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10:00 - 11:00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411300" y="3452819"/>
              <a:ext cx="3138000" cy="223427"/>
              <a:chOff x="411300" y="2205394"/>
              <a:chExt cx="3138000" cy="223427"/>
            </a:xfrm>
          </p:grpSpPr>
          <p:cxnSp>
            <p:nvCxnSpPr>
              <p:cNvPr id="165" name="Google Shape;165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6" name="Google Shape;166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11:00 - 12:00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68" name="Google Shape;168;p13"/>
          <p:cNvGrpSpPr/>
          <p:nvPr/>
        </p:nvGrpSpPr>
        <p:grpSpPr>
          <a:xfrm>
            <a:off x="407309" y="6243300"/>
            <a:ext cx="3141991" cy="1875096"/>
            <a:chOff x="407309" y="1801151"/>
            <a:chExt cx="3141991" cy="1875096"/>
          </a:xfrm>
        </p:grpSpPr>
        <p:sp>
          <p:nvSpPr>
            <p:cNvPr id="169" name="Google Shape;169;p13"/>
            <p:cNvSpPr/>
            <p:nvPr/>
          </p:nvSpPr>
          <p:spPr>
            <a:xfrm>
              <a:off x="407309" y="2138700"/>
              <a:ext cx="7749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70" name="Google Shape;170;p13"/>
            <p:cNvCxnSpPr/>
            <p:nvPr/>
          </p:nvCxnSpPr>
          <p:spPr>
            <a:xfrm>
              <a:off x="411300" y="1896121"/>
              <a:ext cx="17376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71" name="Google Shape;171;p13"/>
            <p:cNvGrpSpPr/>
            <p:nvPr/>
          </p:nvGrpSpPr>
          <p:grpSpPr>
            <a:xfrm>
              <a:off x="2194258" y="1801151"/>
              <a:ext cx="1351092" cy="184800"/>
              <a:chOff x="2194258" y="1806299"/>
              <a:chExt cx="1351092" cy="184800"/>
            </a:xfrm>
          </p:grpSpPr>
          <p:sp>
            <p:nvSpPr>
              <p:cNvPr id="172" name="Google Shape;172;p13"/>
              <p:cNvSpPr txBox="1"/>
              <p:nvPr/>
            </p:nvSpPr>
            <p:spPr>
              <a:xfrm>
                <a:off x="2194258" y="1806299"/>
                <a:ext cx="571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Day 5 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sp>
            <p:nvSpPr>
              <p:cNvPr id="173" name="Google Shape;173;p13"/>
              <p:cNvSpPr txBox="1"/>
              <p:nvPr/>
            </p:nvSpPr>
            <p:spPr>
              <a:xfrm>
                <a:off x="2827750" y="1806299"/>
                <a:ext cx="717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 Light"/>
                    <a:ea typeface="Kalnia Light"/>
                    <a:cs typeface="Kalnia Light"/>
                    <a:sym typeface="Kalnia Light"/>
                  </a:rPr>
                  <a:t>Activities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cxnSp>
            <p:nvCxnSpPr>
              <p:cNvPr id="174" name="Google Shape;174;p13"/>
              <p:cNvCxnSpPr/>
              <p:nvPr/>
            </p:nvCxnSpPr>
            <p:spPr>
              <a:xfrm>
                <a:off x="2771125" y="1825349"/>
                <a:ext cx="0" cy="14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9999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5" name="Google Shape;175;p13"/>
            <p:cNvGrpSpPr/>
            <p:nvPr/>
          </p:nvGrpSpPr>
          <p:grpSpPr>
            <a:xfrm>
              <a:off x="411300" y="2205394"/>
              <a:ext cx="3138000" cy="223427"/>
              <a:chOff x="411300" y="2205394"/>
              <a:chExt cx="3138000" cy="223427"/>
            </a:xfrm>
          </p:grpSpPr>
          <p:cxnSp>
            <p:nvCxnSpPr>
              <p:cNvPr id="176" name="Google Shape;176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7" name="Google Shape;177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07:00 - 08:00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78" name="Google Shape;178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79" name="Google Shape;179;p13"/>
            <p:cNvGrpSpPr/>
            <p:nvPr/>
          </p:nvGrpSpPr>
          <p:grpSpPr>
            <a:xfrm>
              <a:off x="411300" y="2517251"/>
              <a:ext cx="3138000" cy="223427"/>
              <a:chOff x="411300" y="2205394"/>
              <a:chExt cx="3138000" cy="223427"/>
            </a:xfrm>
          </p:grpSpPr>
          <p:cxnSp>
            <p:nvCxnSpPr>
              <p:cNvPr id="180" name="Google Shape;180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1" name="Google Shape;181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08:00 - 09:00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2" name="Google Shape;182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83" name="Google Shape;183;p13"/>
            <p:cNvGrpSpPr/>
            <p:nvPr/>
          </p:nvGrpSpPr>
          <p:grpSpPr>
            <a:xfrm>
              <a:off x="411300" y="2829107"/>
              <a:ext cx="3138000" cy="223427"/>
              <a:chOff x="411300" y="2205394"/>
              <a:chExt cx="3138000" cy="223427"/>
            </a:xfrm>
          </p:grpSpPr>
          <p:cxnSp>
            <p:nvCxnSpPr>
              <p:cNvPr id="184" name="Google Shape;184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5" name="Google Shape;185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09:00 - 10:00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86" name="Google Shape;186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87" name="Google Shape;187;p13"/>
            <p:cNvGrpSpPr/>
            <p:nvPr/>
          </p:nvGrpSpPr>
          <p:grpSpPr>
            <a:xfrm>
              <a:off x="411300" y="3140963"/>
              <a:ext cx="3138000" cy="223427"/>
              <a:chOff x="411300" y="2205394"/>
              <a:chExt cx="3138000" cy="223427"/>
            </a:xfrm>
          </p:grpSpPr>
          <p:cxnSp>
            <p:nvCxnSpPr>
              <p:cNvPr id="188" name="Google Shape;188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9" name="Google Shape;189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10:00 - 11:00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0" name="Google Shape;190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191" name="Google Shape;191;p13"/>
            <p:cNvGrpSpPr/>
            <p:nvPr/>
          </p:nvGrpSpPr>
          <p:grpSpPr>
            <a:xfrm>
              <a:off x="411300" y="3452819"/>
              <a:ext cx="3138000" cy="223427"/>
              <a:chOff x="411300" y="2205394"/>
              <a:chExt cx="3138000" cy="223427"/>
            </a:xfrm>
          </p:grpSpPr>
          <p:cxnSp>
            <p:nvCxnSpPr>
              <p:cNvPr id="192" name="Google Shape;192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3" name="Google Shape;193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11:00 - 12:00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194" name="Google Shape;194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195" name="Google Shape;195;p13"/>
          <p:cNvGrpSpPr/>
          <p:nvPr/>
        </p:nvGrpSpPr>
        <p:grpSpPr>
          <a:xfrm>
            <a:off x="3999509" y="6243300"/>
            <a:ext cx="3141991" cy="1875096"/>
            <a:chOff x="3999509" y="6243300"/>
            <a:chExt cx="3141991" cy="1875096"/>
          </a:xfrm>
        </p:grpSpPr>
        <p:sp>
          <p:nvSpPr>
            <p:cNvPr id="196" name="Google Shape;196;p13"/>
            <p:cNvSpPr/>
            <p:nvPr/>
          </p:nvSpPr>
          <p:spPr>
            <a:xfrm>
              <a:off x="3999509" y="6580849"/>
              <a:ext cx="7749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97" name="Google Shape;197;p13"/>
            <p:cNvCxnSpPr/>
            <p:nvPr/>
          </p:nvCxnSpPr>
          <p:spPr>
            <a:xfrm>
              <a:off x="4003500" y="6338271"/>
              <a:ext cx="17376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98" name="Google Shape;198;p13"/>
            <p:cNvGrpSpPr/>
            <p:nvPr/>
          </p:nvGrpSpPr>
          <p:grpSpPr>
            <a:xfrm>
              <a:off x="5781420" y="6243300"/>
              <a:ext cx="1356130" cy="184800"/>
              <a:chOff x="2189220" y="1806299"/>
              <a:chExt cx="1356130" cy="184800"/>
            </a:xfrm>
          </p:grpSpPr>
          <p:sp>
            <p:nvSpPr>
              <p:cNvPr id="199" name="Google Shape;199;p13"/>
              <p:cNvSpPr txBox="1"/>
              <p:nvPr/>
            </p:nvSpPr>
            <p:spPr>
              <a:xfrm>
                <a:off x="2189220" y="1806299"/>
                <a:ext cx="578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Day 6 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sp>
            <p:nvSpPr>
              <p:cNvPr id="200" name="Google Shape;200;p13"/>
              <p:cNvSpPr txBox="1"/>
              <p:nvPr/>
            </p:nvSpPr>
            <p:spPr>
              <a:xfrm>
                <a:off x="2827750" y="1806299"/>
                <a:ext cx="717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565554"/>
                    </a:solidFill>
                    <a:latin typeface="Kalnia Light"/>
                    <a:ea typeface="Kalnia Light"/>
                    <a:cs typeface="Kalnia Light"/>
                    <a:sym typeface="Kalnia Light"/>
                  </a:rPr>
                  <a:t>Activities</a:t>
                </a:r>
                <a:endParaRPr sz="1200">
                  <a:solidFill>
                    <a:srgbClr val="565554"/>
                  </a:solidFill>
                  <a:latin typeface="Kalnia Light"/>
                  <a:ea typeface="Kalnia Light"/>
                  <a:cs typeface="Kalnia Light"/>
                  <a:sym typeface="Kalnia Light"/>
                </a:endParaRPr>
              </a:p>
            </p:txBody>
          </p:sp>
          <p:cxnSp>
            <p:nvCxnSpPr>
              <p:cNvPr id="201" name="Google Shape;201;p13"/>
              <p:cNvCxnSpPr/>
              <p:nvPr/>
            </p:nvCxnSpPr>
            <p:spPr>
              <a:xfrm>
                <a:off x="2771125" y="1825349"/>
                <a:ext cx="0" cy="146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99999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02" name="Google Shape;202;p13"/>
            <p:cNvGrpSpPr/>
            <p:nvPr/>
          </p:nvGrpSpPr>
          <p:grpSpPr>
            <a:xfrm>
              <a:off x="4003500" y="6647544"/>
              <a:ext cx="3138000" cy="223427"/>
              <a:chOff x="411300" y="2205394"/>
              <a:chExt cx="3138000" cy="223427"/>
            </a:xfrm>
          </p:grpSpPr>
          <p:cxnSp>
            <p:nvCxnSpPr>
              <p:cNvPr id="203" name="Google Shape;203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4" name="Google Shape;204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07:00 - 08:00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5" name="Google Shape;205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06" name="Google Shape;206;p13"/>
            <p:cNvGrpSpPr/>
            <p:nvPr/>
          </p:nvGrpSpPr>
          <p:grpSpPr>
            <a:xfrm>
              <a:off x="4003500" y="6959400"/>
              <a:ext cx="3138000" cy="223427"/>
              <a:chOff x="411300" y="2205394"/>
              <a:chExt cx="3138000" cy="223427"/>
            </a:xfrm>
          </p:grpSpPr>
          <p:cxnSp>
            <p:nvCxnSpPr>
              <p:cNvPr id="207" name="Google Shape;207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8" name="Google Shape;208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08:00 - 09:00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09" name="Google Shape;209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10" name="Google Shape;210;p13"/>
            <p:cNvGrpSpPr/>
            <p:nvPr/>
          </p:nvGrpSpPr>
          <p:grpSpPr>
            <a:xfrm>
              <a:off x="4003500" y="7271256"/>
              <a:ext cx="3138000" cy="223427"/>
              <a:chOff x="411300" y="2205394"/>
              <a:chExt cx="3138000" cy="223427"/>
            </a:xfrm>
          </p:grpSpPr>
          <p:cxnSp>
            <p:nvCxnSpPr>
              <p:cNvPr id="211" name="Google Shape;211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2" name="Google Shape;212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09:00 - 10:00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3" name="Google Shape;213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14" name="Google Shape;214;p13"/>
            <p:cNvGrpSpPr/>
            <p:nvPr/>
          </p:nvGrpSpPr>
          <p:grpSpPr>
            <a:xfrm>
              <a:off x="4003500" y="7583113"/>
              <a:ext cx="3138000" cy="223427"/>
              <a:chOff x="411300" y="2205394"/>
              <a:chExt cx="3138000" cy="223427"/>
            </a:xfrm>
          </p:grpSpPr>
          <p:cxnSp>
            <p:nvCxnSpPr>
              <p:cNvPr id="215" name="Google Shape;215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6" name="Google Shape;216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10:00 - 11:00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17" name="Google Shape;217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  <p:grpSp>
          <p:nvGrpSpPr>
            <p:cNvPr id="218" name="Google Shape;218;p13"/>
            <p:cNvGrpSpPr/>
            <p:nvPr/>
          </p:nvGrpSpPr>
          <p:grpSpPr>
            <a:xfrm>
              <a:off x="4003500" y="7894969"/>
              <a:ext cx="3138000" cy="223427"/>
              <a:chOff x="411300" y="2205394"/>
              <a:chExt cx="3138000" cy="223427"/>
            </a:xfrm>
          </p:grpSpPr>
          <p:cxnSp>
            <p:nvCxnSpPr>
              <p:cNvPr id="219" name="Google Shape;219;p13"/>
              <p:cNvCxnSpPr/>
              <p:nvPr/>
            </p:nvCxnSpPr>
            <p:spPr>
              <a:xfrm>
                <a:off x="411300" y="2428821"/>
                <a:ext cx="3138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65554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0" name="Google Shape;220;p13"/>
              <p:cNvSpPr txBox="1"/>
              <p:nvPr/>
            </p:nvSpPr>
            <p:spPr>
              <a:xfrm>
                <a:off x="414775" y="2220847"/>
                <a:ext cx="7749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800">
                    <a:solidFill>
                      <a:srgbClr val="565554"/>
                    </a:solidFill>
                    <a:latin typeface="Kalnia"/>
                    <a:ea typeface="Kalnia"/>
                    <a:cs typeface="Kalnia"/>
                    <a:sym typeface="Kalnia"/>
                  </a:rPr>
                  <a:t>11:00 - 12:00</a:t>
                </a:r>
                <a:endParaRPr sz="8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221" name="Google Shape;221;p13"/>
              <p:cNvSpPr txBox="1"/>
              <p:nvPr/>
            </p:nvSpPr>
            <p:spPr>
              <a:xfrm>
                <a:off x="1240275" y="2205394"/>
                <a:ext cx="23052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</p:grpSp>
      </p:grpSp>
      <p:grpSp>
        <p:nvGrpSpPr>
          <p:cNvPr id="222" name="Google Shape;222;p13"/>
          <p:cNvGrpSpPr/>
          <p:nvPr/>
        </p:nvGrpSpPr>
        <p:grpSpPr>
          <a:xfrm>
            <a:off x="401587" y="8425200"/>
            <a:ext cx="6742913" cy="1813650"/>
            <a:chOff x="401587" y="8425200"/>
            <a:chExt cx="6742913" cy="1813650"/>
          </a:xfrm>
        </p:grpSpPr>
        <p:sp>
          <p:nvSpPr>
            <p:cNvPr id="223" name="Google Shape;223;p13"/>
            <p:cNvSpPr/>
            <p:nvPr/>
          </p:nvSpPr>
          <p:spPr>
            <a:xfrm>
              <a:off x="407309" y="8701300"/>
              <a:ext cx="6730200" cy="1535700"/>
            </a:xfrm>
            <a:prstGeom prst="rect">
              <a:avLst/>
            </a:prstGeom>
            <a:solidFill>
              <a:srgbClr val="E0E9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24" name="Google Shape;224;p13"/>
            <p:cNvCxnSpPr/>
            <p:nvPr/>
          </p:nvCxnSpPr>
          <p:spPr>
            <a:xfrm>
              <a:off x="411300" y="8701296"/>
              <a:ext cx="67239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25" name="Google Shape;225;p13"/>
            <p:cNvSpPr txBox="1"/>
            <p:nvPr/>
          </p:nvSpPr>
          <p:spPr>
            <a:xfrm>
              <a:off x="401587" y="8425200"/>
              <a:ext cx="8823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565554"/>
                  </a:solidFill>
                  <a:latin typeface="Kalnia"/>
                  <a:ea typeface="Kalnia"/>
                  <a:cs typeface="Kalnia"/>
                  <a:sym typeface="Kalnia"/>
                </a:rPr>
                <a:t>NOTE:</a:t>
              </a:r>
              <a:endParaRPr sz="1200">
                <a:solidFill>
                  <a:srgbClr val="565554"/>
                </a:solidFill>
                <a:latin typeface="Kalnia Light"/>
                <a:ea typeface="Kalnia Light"/>
                <a:cs typeface="Kalnia Light"/>
                <a:sym typeface="Kalnia Light"/>
              </a:endParaRPr>
            </a:p>
          </p:txBody>
        </p:sp>
        <p:cxnSp>
          <p:nvCxnSpPr>
            <p:cNvPr id="226" name="Google Shape;226;p13"/>
            <p:cNvCxnSpPr/>
            <p:nvPr/>
          </p:nvCxnSpPr>
          <p:spPr>
            <a:xfrm>
              <a:off x="411300" y="8991425"/>
              <a:ext cx="67302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27" name="Google Shape;227;p13"/>
            <p:cNvSpPr txBox="1"/>
            <p:nvPr/>
          </p:nvSpPr>
          <p:spPr>
            <a:xfrm>
              <a:off x="1240275" y="8767994"/>
              <a:ext cx="2305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28" name="Google Shape;228;p13"/>
            <p:cNvCxnSpPr/>
            <p:nvPr/>
          </p:nvCxnSpPr>
          <p:spPr>
            <a:xfrm>
              <a:off x="411300" y="9303281"/>
              <a:ext cx="67302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29" name="Google Shape;229;p13"/>
            <p:cNvSpPr txBox="1"/>
            <p:nvPr/>
          </p:nvSpPr>
          <p:spPr>
            <a:xfrm>
              <a:off x="1240275" y="9079850"/>
              <a:ext cx="2305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30" name="Google Shape;230;p13"/>
            <p:cNvCxnSpPr/>
            <p:nvPr/>
          </p:nvCxnSpPr>
          <p:spPr>
            <a:xfrm>
              <a:off x="411300" y="9615138"/>
              <a:ext cx="67302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31" name="Google Shape;231;p13"/>
            <p:cNvSpPr txBox="1"/>
            <p:nvPr/>
          </p:nvSpPr>
          <p:spPr>
            <a:xfrm>
              <a:off x="1240275" y="9391706"/>
              <a:ext cx="2305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32" name="Google Shape;232;p13"/>
            <p:cNvCxnSpPr/>
            <p:nvPr/>
          </p:nvCxnSpPr>
          <p:spPr>
            <a:xfrm>
              <a:off x="411300" y="9926990"/>
              <a:ext cx="67332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33" name="Google Shape;233;p13"/>
            <p:cNvSpPr txBox="1"/>
            <p:nvPr/>
          </p:nvSpPr>
          <p:spPr>
            <a:xfrm>
              <a:off x="2189237" y="9703567"/>
              <a:ext cx="4944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cxnSp>
          <p:nvCxnSpPr>
            <p:cNvPr id="234" name="Google Shape;234;p13"/>
            <p:cNvCxnSpPr/>
            <p:nvPr/>
          </p:nvCxnSpPr>
          <p:spPr>
            <a:xfrm>
              <a:off x="411300" y="10238850"/>
              <a:ext cx="6730200" cy="0"/>
            </a:xfrm>
            <a:prstGeom prst="straightConnector1">
              <a:avLst/>
            </a:prstGeom>
            <a:noFill/>
            <a:ln cap="flat" cmpd="sng" w="9525">
              <a:solidFill>
                <a:srgbClr val="565554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sp>
          <p:nvSpPr>
            <p:cNvPr id="235" name="Google Shape;235;p13"/>
            <p:cNvSpPr txBox="1"/>
            <p:nvPr/>
          </p:nvSpPr>
          <p:spPr>
            <a:xfrm>
              <a:off x="1240275" y="10015419"/>
              <a:ext cx="23052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rgbClr val="565554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