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 Light"/>
      <p:regular r:id="rId7"/>
      <p:bold r:id="rId8"/>
    </p:embeddedFont>
    <p:embeddedFont>
      <p:font typeface="Dosis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816">
          <p15:clr>
            <a:srgbClr val="9AA0A6"/>
          </p15:clr>
        </p15:guide>
        <p15:guide id="4" pos="3946">
          <p15:clr>
            <a:srgbClr val="9AA0A6"/>
          </p15:clr>
        </p15:guide>
        <p15:guide id="5" orient="horz" pos="1531">
          <p15:clr>
            <a:srgbClr val="9AA0A6"/>
          </p15:clr>
        </p15:guide>
        <p15:guide id="6" pos="930">
          <p15:clr>
            <a:srgbClr val="9AA0A6"/>
          </p15:clr>
        </p15:guide>
        <p15:guide id="7" orient="horz" pos="2913">
          <p15:clr>
            <a:srgbClr val="9AA0A6"/>
          </p15:clr>
        </p15:guide>
        <p15:guide id="8" orient="horz" pos="16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816"/>
        <p:guide pos="3946"/>
        <p:guide pos="1531" orient="horz"/>
        <p:guide pos="930"/>
        <p:guide pos="2913" orient="horz"/>
        <p:guide pos="16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DosisMedium-bold.fntdata"/><Relationship Id="rId9" Type="http://schemas.openxmlformats.org/officeDocument/2006/relationships/font" Target="fonts/Dosis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Light-regular.fntdata"/><Relationship Id="rId8" Type="http://schemas.openxmlformats.org/officeDocument/2006/relationships/font" Target="fonts/Dosi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D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408400" y="523888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SERVICE PACKAGE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59300" y="952500"/>
            <a:ext cx="3641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latin typeface="Dosis Medium"/>
                <a:ea typeface="Dosis Medium"/>
                <a:cs typeface="Dosis Medium"/>
                <a:sym typeface="Dosis Medium"/>
              </a:rPr>
              <a:t>PRICE LIST</a:t>
            </a:r>
            <a:endParaRPr sz="56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295400" y="2433650"/>
            <a:ext cx="4900575" cy="2190850"/>
            <a:chOff x="1295400" y="2433650"/>
            <a:chExt cx="4900575" cy="2190850"/>
          </a:xfrm>
        </p:grpSpPr>
        <p:sp>
          <p:nvSpPr>
            <p:cNvPr id="58" name="Google Shape;58;p13"/>
            <p:cNvSpPr/>
            <p:nvPr/>
          </p:nvSpPr>
          <p:spPr>
            <a:xfrm>
              <a:off x="1476375" y="2610000"/>
              <a:ext cx="4719600" cy="2014500"/>
            </a:xfrm>
            <a:prstGeom prst="roundRect">
              <a:avLst>
                <a:gd fmla="val 8748" name="adj"/>
              </a:avLst>
            </a:prstGeom>
            <a:solidFill>
              <a:schemeClr val="lt1"/>
            </a:solidFill>
            <a:ln cap="flat" cmpd="sng" w="19050">
              <a:solidFill>
                <a:srgbClr val="AFC07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2460000" dist="85725">
                <a:srgbClr val="AFC073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295400" y="2433650"/>
              <a:ext cx="2328900" cy="576300"/>
            </a:xfrm>
            <a:prstGeom prst="roundRect">
              <a:avLst>
                <a:gd fmla="val 50000" name="adj"/>
              </a:avLst>
            </a:prstGeom>
            <a:solidFill>
              <a:srgbClr val="AFC0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1611650" y="2543200"/>
            <a:ext cx="171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STANDARD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752600" y="3286125"/>
            <a:ext cx="23907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1O </a:t>
            </a: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consultation</a:t>
            </a: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 hours 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1O templates and 1O images Unlimited access 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076818" y="2828925"/>
            <a:ext cx="79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$299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1295400" y="5129225"/>
            <a:ext cx="4900575" cy="2190850"/>
            <a:chOff x="1295400" y="2433650"/>
            <a:chExt cx="4900575" cy="2190850"/>
          </a:xfrm>
        </p:grpSpPr>
        <p:sp>
          <p:nvSpPr>
            <p:cNvPr id="64" name="Google Shape;64;p13"/>
            <p:cNvSpPr/>
            <p:nvPr/>
          </p:nvSpPr>
          <p:spPr>
            <a:xfrm>
              <a:off x="1476375" y="2610000"/>
              <a:ext cx="4719600" cy="2014500"/>
            </a:xfrm>
            <a:prstGeom prst="roundRect">
              <a:avLst>
                <a:gd fmla="val 8748" name="adj"/>
              </a:avLst>
            </a:prstGeom>
            <a:solidFill>
              <a:schemeClr val="lt1"/>
            </a:solidFill>
            <a:ln cap="flat" cmpd="sng" w="19050">
              <a:solidFill>
                <a:srgbClr val="8BB4C7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2460000" dist="85725">
                <a:srgbClr val="8BB4C7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295400" y="2433650"/>
              <a:ext cx="2328900" cy="576300"/>
            </a:xfrm>
            <a:prstGeom prst="roundRect">
              <a:avLst>
                <a:gd fmla="val 50000" name="adj"/>
              </a:avLst>
            </a:prstGeom>
            <a:solidFill>
              <a:srgbClr val="8BB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1611650" y="5238775"/>
            <a:ext cx="171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PREMIUM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752600" y="5981700"/>
            <a:ext cx="26193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1O consultation hours 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1O templates and 15 images Unlimited access file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076818" y="5524500"/>
            <a:ext cx="79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$399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1295400" y="7805750"/>
            <a:ext cx="4900575" cy="2190850"/>
            <a:chOff x="1295400" y="2433650"/>
            <a:chExt cx="4900575" cy="2190850"/>
          </a:xfrm>
        </p:grpSpPr>
        <p:sp>
          <p:nvSpPr>
            <p:cNvPr id="70" name="Google Shape;70;p13"/>
            <p:cNvSpPr/>
            <p:nvPr/>
          </p:nvSpPr>
          <p:spPr>
            <a:xfrm>
              <a:off x="1476375" y="2610000"/>
              <a:ext cx="4719600" cy="2014500"/>
            </a:xfrm>
            <a:prstGeom prst="roundRect">
              <a:avLst>
                <a:gd fmla="val 8748" name="adj"/>
              </a:avLst>
            </a:prstGeom>
            <a:solidFill>
              <a:schemeClr val="lt1"/>
            </a:solidFill>
            <a:ln cap="flat" cmpd="sng" w="19050">
              <a:solidFill>
                <a:srgbClr val="FECE69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2460000" dist="85725">
                <a:srgbClr val="FECE69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295400" y="2433650"/>
              <a:ext cx="2328900" cy="576300"/>
            </a:xfrm>
            <a:prstGeom prst="roundRect">
              <a:avLst>
                <a:gd fmla="val 50000" name="adj"/>
              </a:avLst>
            </a:prstGeom>
            <a:solidFill>
              <a:srgbClr val="FECE6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1611650" y="7915300"/>
            <a:ext cx="171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GOLD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752600" y="8658225"/>
            <a:ext cx="26193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3O consultation hours 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Dosis Light"/>
                <a:ea typeface="Dosis Light"/>
                <a:cs typeface="Dosis Light"/>
                <a:sym typeface="Dosis Light"/>
              </a:rPr>
              <a:t>3O templates and 3O images Unlimited access file</a:t>
            </a:r>
            <a:endParaRPr sz="1800"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076818" y="8201025"/>
            <a:ext cx="79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osis Medium"/>
                <a:ea typeface="Dosis Medium"/>
                <a:cs typeface="Dosis Medium"/>
                <a:sym typeface="Dosis Medium"/>
              </a:rPr>
              <a:t>$499</a:t>
            </a:r>
            <a:endParaRPr sz="2400">
              <a:latin typeface="Dosis Medium"/>
              <a:ea typeface="Dosis Medium"/>
              <a:cs typeface="Dosis Medium"/>
              <a:sym typeface="Dosi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