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hav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17D6F0C-BDCF-4DE1-8645-0D7D866F9011}">
  <a:tblStyle styleId="{D17D6F0C-BDCF-4DE1-8645-0D7D866F901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schemas.openxmlformats.org/officeDocument/2006/relationships/font" Target="fonts/Mohave-boldItalic.fntdata"/><Relationship Id="rId9" Type="http://schemas.openxmlformats.org/officeDocument/2006/relationships/font" Target="fonts/Mohav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have-regular.fntdata"/><Relationship Id="rId8" Type="http://schemas.openxmlformats.org/officeDocument/2006/relationships/font" Target="fonts/Mohav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750" lIns="113750" spcFirstLastPara="1" rIns="113750" wrap="square" tIns="113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72057" y="323534"/>
            <a:ext cx="7017900" cy="7353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</p:txBody>
      </p:sp>
      <p:sp>
        <p:nvSpPr>
          <p:cNvPr id="55" name="Google Shape;55;p13"/>
          <p:cNvSpPr txBox="1"/>
          <p:nvPr/>
        </p:nvSpPr>
        <p:spPr>
          <a:xfrm>
            <a:off x="456467" y="382116"/>
            <a:ext cx="42354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rPr>
              <a:t>Semi Monthly Budget</a:t>
            </a:r>
            <a:endParaRPr sz="3500">
              <a:solidFill>
                <a:schemeClr val="dk1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442707" y="526043"/>
            <a:ext cx="2593800" cy="338400"/>
          </a:xfrm>
          <a:prstGeom prst="roundRect">
            <a:avLst>
              <a:gd fmla="val 40690" name="adj"/>
            </a:avLst>
          </a:prstGeom>
          <a:solidFill>
            <a:srgbClr val="E8F9F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Date: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70000" y="1325350"/>
            <a:ext cx="2207700" cy="338400"/>
          </a:xfrm>
          <a:prstGeom prst="roundRect">
            <a:avLst>
              <a:gd fmla="val 40690" name="adj"/>
            </a:avLst>
          </a:prstGeom>
          <a:solidFill>
            <a:srgbClr val="FFFA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Income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2680225" y="1325350"/>
            <a:ext cx="2199000" cy="338400"/>
          </a:xfrm>
          <a:prstGeom prst="roundRect">
            <a:avLst>
              <a:gd fmla="val 40690" name="adj"/>
            </a:avLst>
          </a:prstGeom>
          <a:solidFill>
            <a:srgbClr val="E1F4D7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1st paycheck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5079050" y="1325350"/>
            <a:ext cx="2207700" cy="338400"/>
          </a:xfrm>
          <a:prstGeom prst="roundRect">
            <a:avLst>
              <a:gd fmla="val 40690" name="adj"/>
            </a:avLst>
          </a:prstGeom>
          <a:solidFill>
            <a:srgbClr val="FFF0F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2nd paycheck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70000" y="3150600"/>
            <a:ext cx="7017900" cy="338400"/>
          </a:xfrm>
          <a:prstGeom prst="roundRect">
            <a:avLst>
              <a:gd fmla="val 40690" name="adj"/>
            </a:avLst>
          </a:prstGeom>
          <a:solidFill>
            <a:srgbClr val="E8F9F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Total monthly income: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70000" y="3736575"/>
            <a:ext cx="2207700" cy="338400"/>
          </a:xfrm>
          <a:prstGeom prst="roundRect">
            <a:avLst>
              <a:gd fmla="val 40690" name="adj"/>
            </a:avLst>
          </a:prstGeom>
          <a:solidFill>
            <a:srgbClr val="FFFA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Expenses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2680225" y="3736575"/>
            <a:ext cx="2199000" cy="338400"/>
          </a:xfrm>
          <a:prstGeom prst="roundRect">
            <a:avLst>
              <a:gd fmla="val 40690" name="adj"/>
            </a:avLst>
          </a:prstGeom>
          <a:solidFill>
            <a:srgbClr val="E1F4D7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1st paycheck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5079050" y="3736575"/>
            <a:ext cx="2207700" cy="338400"/>
          </a:xfrm>
          <a:prstGeom prst="roundRect">
            <a:avLst>
              <a:gd fmla="val 40690" name="adj"/>
            </a:avLst>
          </a:prstGeom>
          <a:solidFill>
            <a:srgbClr val="FFF0F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2nd paycheck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270000" y="9489200"/>
            <a:ext cx="2199000" cy="338400"/>
          </a:xfrm>
          <a:prstGeom prst="roundRect">
            <a:avLst>
              <a:gd fmla="val 40690" name="adj"/>
            </a:avLst>
          </a:prstGeom>
          <a:solidFill>
            <a:srgbClr val="E8F9F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Total expenses: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270000" y="10068700"/>
            <a:ext cx="2199000" cy="338400"/>
          </a:xfrm>
          <a:prstGeom prst="roundRect">
            <a:avLst>
              <a:gd fmla="val 40690" name="adj"/>
            </a:avLst>
          </a:prstGeom>
          <a:solidFill>
            <a:srgbClr val="FFF0F8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Mohave"/>
                <a:ea typeface="Mohave"/>
                <a:cs typeface="Mohave"/>
                <a:sym typeface="Mohave"/>
              </a:rPr>
              <a:t>Month-end balance:</a:t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5079050" y="10068700"/>
            <a:ext cx="2207700" cy="338400"/>
          </a:xfrm>
          <a:prstGeom prst="roundRect">
            <a:avLst>
              <a:gd fmla="val 40690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2690075" y="10068700"/>
            <a:ext cx="2189100" cy="338400"/>
          </a:xfrm>
          <a:prstGeom prst="roundRect">
            <a:avLst>
              <a:gd fmla="val 40690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Mohave"/>
              <a:ea typeface="Mohave"/>
              <a:cs typeface="Mohave"/>
              <a:sym typeface="Mohave"/>
            </a:endParaRPr>
          </a:p>
        </p:txBody>
      </p:sp>
      <p:graphicFrame>
        <p:nvGraphicFramePr>
          <p:cNvPr id="68" name="Google Shape;68;p13"/>
          <p:cNvGraphicFramePr/>
          <p:nvPr/>
        </p:nvGraphicFramePr>
        <p:xfrm>
          <a:off x="262750" y="197127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{D17D6F0C-BDCF-4DE1-8645-0D7D866F9011}</a:tableStyleId>
              </a:tblPr>
              <a:tblGrid>
                <a:gridCol w="2216950"/>
                <a:gridCol w="200525"/>
                <a:gridCol w="2198975"/>
                <a:gridCol w="205075"/>
                <a:gridCol w="2205675"/>
              </a:tblGrid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have"/>
                          <a:ea typeface="Mohave"/>
                          <a:cs typeface="Mohave"/>
                          <a:sym typeface="Mohave"/>
                        </a:rPr>
                        <a:t>Pay day:</a:t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have"/>
                          <a:ea typeface="Mohave"/>
                          <a:cs typeface="Mohave"/>
                          <a:sym typeface="Mohave"/>
                        </a:rPr>
                        <a:t>Expected income:</a:t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Mohave"/>
                          <a:ea typeface="Mohave"/>
                          <a:cs typeface="Mohave"/>
                          <a:sym typeface="Mohave"/>
                        </a:rPr>
                        <a:t>Actual income:</a:t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9" name="Google Shape;69;p13"/>
          <p:cNvGraphicFramePr/>
          <p:nvPr/>
        </p:nvGraphicFramePr>
        <p:xfrm>
          <a:off x="262750" y="437582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{D17D6F0C-BDCF-4DE1-8645-0D7D866F9011}</a:tableStyleId>
              </a:tblPr>
              <a:tblGrid>
                <a:gridCol w="2216950"/>
                <a:gridCol w="200525"/>
                <a:gridCol w="2198975"/>
                <a:gridCol w="205075"/>
                <a:gridCol w="2205675"/>
              </a:tblGrid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4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0" marL="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have"/>
                        <a:ea typeface="Mohave"/>
                        <a:cs typeface="Mohave"/>
                        <a:sym typeface="Mohave"/>
                      </a:endParaRPr>
                    </a:p>
                  </a:txBody>
                  <a:tcPr marT="45700" marB="45700" marR="45700" marL="45700">
                    <a:lnL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15151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15151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cxnSp>
        <p:nvCxnSpPr>
          <p:cNvPr id="70" name="Google Shape;70;p13"/>
          <p:cNvCxnSpPr/>
          <p:nvPr/>
        </p:nvCxnSpPr>
        <p:spPr>
          <a:xfrm>
            <a:off x="2671000" y="9754331"/>
            <a:ext cx="2184900" cy="0"/>
          </a:xfrm>
          <a:prstGeom prst="straightConnector1">
            <a:avLst/>
          </a:prstGeom>
          <a:noFill/>
          <a:ln cap="flat" cmpd="sng" w="9525">
            <a:solidFill>
              <a:srgbClr val="515151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1" name="Google Shape;71;p13"/>
          <p:cNvSpPr/>
          <p:nvPr/>
        </p:nvSpPr>
        <p:spPr>
          <a:xfrm>
            <a:off x="2647900" y="9415931"/>
            <a:ext cx="2199000" cy="3384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have"/>
              <a:ea typeface="Mohave"/>
              <a:cs typeface="Mohave"/>
              <a:sym typeface="Mohave"/>
            </a:endParaRPr>
          </a:p>
        </p:txBody>
      </p:sp>
      <p:cxnSp>
        <p:nvCxnSpPr>
          <p:cNvPr id="72" name="Google Shape;72;p13"/>
          <p:cNvCxnSpPr/>
          <p:nvPr/>
        </p:nvCxnSpPr>
        <p:spPr>
          <a:xfrm>
            <a:off x="5095649" y="9756193"/>
            <a:ext cx="2194200" cy="0"/>
          </a:xfrm>
          <a:prstGeom prst="straightConnector1">
            <a:avLst/>
          </a:prstGeom>
          <a:noFill/>
          <a:ln cap="flat" cmpd="sng" w="9525">
            <a:solidFill>
              <a:srgbClr val="515151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3" name="Google Shape;73;p13"/>
          <p:cNvSpPr/>
          <p:nvPr/>
        </p:nvSpPr>
        <p:spPr>
          <a:xfrm>
            <a:off x="5072450" y="9417793"/>
            <a:ext cx="2208600" cy="3384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have"/>
              <a:ea typeface="Mohave"/>
              <a:cs typeface="Mohave"/>
              <a:sym typeface="Mohav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