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Arimo"/>
      <p:regular r:id="rId8"/>
      <p:bold r:id="rId9"/>
      <p:italic r:id="rId10"/>
      <p:boldItalic r:id="rId11"/>
    </p:embeddedFont>
    <p:embeddedFont>
      <p:font typeface="Arimo Medium"/>
      <p:regular r:id="rId12"/>
      <p:bold r:id="rId13"/>
      <p:italic r:id="rId14"/>
      <p:boldItalic r:id="rId15"/>
    </p:embeddedFont>
    <p:embeddedFont>
      <p:font typeface="Archivo Black"/>
      <p:regular r:id="rId16"/>
    </p:embeddedFont>
    <p:embeddedFont>
      <p:font typeface="Comforta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422">
          <p15:clr>
            <a:srgbClr val="A4A3A4"/>
          </p15:clr>
        </p15:guide>
        <p15:guide id="3" pos="340">
          <p15:clr>
            <a:srgbClr val="9AA0A6"/>
          </p15:clr>
        </p15:guide>
        <p15:guide id="4" pos="17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422"/>
        <p:guide pos="340"/>
        <p:guide pos="17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Italic.fntdata"/><Relationship Id="rId10" Type="http://schemas.openxmlformats.org/officeDocument/2006/relationships/font" Target="fonts/Arimo-italic.fntdata"/><Relationship Id="rId13" Type="http://schemas.openxmlformats.org/officeDocument/2006/relationships/font" Target="fonts/ArimoMedium-bold.fntdata"/><Relationship Id="rId12" Type="http://schemas.openxmlformats.org/officeDocument/2006/relationships/font" Target="fonts/Arimo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bold.fntdata"/><Relationship Id="rId15" Type="http://schemas.openxmlformats.org/officeDocument/2006/relationships/font" Target="fonts/ArimoMedium-boldItalic.fntdata"/><Relationship Id="rId14" Type="http://schemas.openxmlformats.org/officeDocument/2006/relationships/font" Target="fonts/ArimoMedium-italic.fntdata"/><Relationship Id="rId17" Type="http://schemas.openxmlformats.org/officeDocument/2006/relationships/font" Target="fonts/Comfortaa-regular.fntdata"/><Relationship Id="rId16" Type="http://schemas.openxmlformats.org/officeDocument/2006/relationships/font" Target="fonts/Archivo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omfortaa-bold.fntdata"/><Relationship Id="rId7" Type="http://schemas.openxmlformats.org/officeDocument/2006/relationships/slide" Target="slides/slide2.xml"/><Relationship Id="rId8" Type="http://schemas.openxmlformats.org/officeDocument/2006/relationships/font" Target="fonts/Arim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00caa1df73_0_31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00caa1df73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59999" cy="10702800"/>
            <a:chOff x="0" y="0"/>
            <a:chExt cx="7559999" cy="10702800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0" r="0" t="27235"/>
            <a:stretch/>
          </p:blipFill>
          <p:spPr>
            <a:xfrm>
              <a:off x="2419050" y="0"/>
              <a:ext cx="3031351" cy="137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/>
            <p:nvPr/>
          </p:nvSpPr>
          <p:spPr>
            <a:xfrm>
              <a:off x="270000" y="0"/>
              <a:ext cx="270000" cy="1026000"/>
            </a:xfrm>
            <a:prstGeom prst="rect">
              <a:avLst/>
            </a:prstGeom>
            <a:solidFill>
              <a:srgbClr val="F8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" name="Google Shape;57;p13"/>
            <p:cNvPicPr preferRelativeResize="0"/>
            <p:nvPr/>
          </p:nvPicPr>
          <p:blipFill rotWithShape="1">
            <a:blip r:embed="rId4">
              <a:alphaModFix/>
            </a:blip>
            <a:srcRect b="0" l="0" r="56567" t="47851"/>
            <a:stretch/>
          </p:blipFill>
          <p:spPr>
            <a:xfrm>
              <a:off x="6922800" y="0"/>
              <a:ext cx="637199" cy="765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76950" y="10332050"/>
              <a:ext cx="1905250" cy="19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6">
              <a:alphaModFix/>
            </a:blip>
            <a:srcRect b="53938" l="46663" r="0" t="0"/>
            <a:stretch/>
          </p:blipFill>
          <p:spPr>
            <a:xfrm>
              <a:off x="0" y="9676800"/>
              <a:ext cx="1285200" cy="102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 txBox="1"/>
          <p:nvPr/>
        </p:nvSpPr>
        <p:spPr>
          <a:xfrm>
            <a:off x="942300" y="389400"/>
            <a:ext cx="567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453635"/>
                </a:solidFill>
                <a:latin typeface="Archivo Black"/>
                <a:ea typeface="Archivo Black"/>
                <a:cs typeface="Archivo Black"/>
                <a:sym typeface="Archivo Black"/>
              </a:rPr>
              <a:t>S E L F  C A R E</a:t>
            </a:r>
            <a:endParaRPr b="1" sz="4600">
              <a:solidFill>
                <a:srgbClr val="45363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203200" y="1004400"/>
            <a:ext cx="315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453635"/>
                </a:solidFill>
                <a:latin typeface="Comfortaa"/>
                <a:ea typeface="Comfortaa"/>
                <a:cs typeface="Comfortaa"/>
                <a:sym typeface="Comfortaa"/>
              </a:rPr>
              <a:t>C h e c k l i s t</a:t>
            </a:r>
            <a:endParaRPr b="1" sz="2500">
              <a:solidFill>
                <a:srgbClr val="45363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432600" y="1633500"/>
            <a:ext cx="6587400" cy="1982100"/>
            <a:chOff x="432600" y="1633500"/>
            <a:chExt cx="6587400" cy="1982100"/>
          </a:xfrm>
        </p:grpSpPr>
        <p:sp>
          <p:nvSpPr>
            <p:cNvPr id="63" name="Google Shape;63;p13"/>
            <p:cNvSpPr/>
            <p:nvPr/>
          </p:nvSpPr>
          <p:spPr>
            <a:xfrm>
              <a:off x="540000" y="1633500"/>
              <a:ext cx="6480000" cy="237600"/>
            </a:xfrm>
            <a:prstGeom prst="rect">
              <a:avLst/>
            </a:prstGeom>
            <a:solidFill>
              <a:srgbClr val="A1BC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" name="Google Shape;64;p13"/>
            <p:cNvGrpSpPr/>
            <p:nvPr/>
          </p:nvGrpSpPr>
          <p:grpSpPr>
            <a:xfrm>
              <a:off x="4325400" y="1668000"/>
              <a:ext cx="313200" cy="1877100"/>
              <a:chOff x="4325400" y="1662600"/>
              <a:chExt cx="313200" cy="1877100"/>
            </a:xfrm>
          </p:grpSpPr>
          <p:grpSp>
            <p:nvGrpSpPr>
              <p:cNvPr id="65" name="Google Shape;65;p13"/>
              <p:cNvGrpSpPr/>
              <p:nvPr/>
            </p:nvGrpSpPr>
            <p:grpSpPr>
              <a:xfrm>
                <a:off x="44212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66" name="Google Shape;66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" name="Google Shape;67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" name="Google Shape;68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" name="Google Shape;71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2" name="Google Shape;72;p13"/>
              <p:cNvSpPr txBox="1"/>
              <p:nvPr/>
            </p:nvSpPr>
            <p:spPr>
              <a:xfrm>
                <a:off x="43254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M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4746600" y="1659900"/>
              <a:ext cx="313200" cy="1885200"/>
              <a:chOff x="4746600" y="1654500"/>
              <a:chExt cx="313200" cy="188520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47466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75" name="Google Shape;75;p13"/>
              <p:cNvGrpSpPr/>
              <p:nvPr/>
            </p:nvGrpSpPr>
            <p:grpSpPr>
              <a:xfrm>
                <a:off x="48424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76" name="Google Shape;76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" name="Google Shape;77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" name="Google Shape;78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" name="Google Shape;79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" name="Google Shape;80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" name="Google Shape;81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2" name="Google Shape;82;p13"/>
            <p:cNvGrpSpPr/>
            <p:nvPr/>
          </p:nvGrpSpPr>
          <p:grpSpPr>
            <a:xfrm>
              <a:off x="5117100" y="1659900"/>
              <a:ext cx="313200" cy="1885200"/>
              <a:chOff x="5117100" y="1654500"/>
              <a:chExt cx="313200" cy="18852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51171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W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84" name="Google Shape;84;p13"/>
              <p:cNvGrpSpPr/>
              <p:nvPr/>
            </p:nvGrpSpPr>
            <p:grpSpPr>
              <a:xfrm>
                <a:off x="52129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85" name="Google Shape;85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" name="Google Shape;86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" name="Google Shape;87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" name="Google Shape;88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" name="Google Shape;90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1" name="Google Shape;91;p13"/>
            <p:cNvGrpSpPr/>
            <p:nvPr/>
          </p:nvGrpSpPr>
          <p:grpSpPr>
            <a:xfrm>
              <a:off x="5514000" y="1659900"/>
              <a:ext cx="313200" cy="1885200"/>
              <a:chOff x="5514000" y="1654500"/>
              <a:chExt cx="313200" cy="1885200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55140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93" name="Google Shape;93;p13"/>
              <p:cNvGrpSpPr/>
              <p:nvPr/>
            </p:nvGrpSpPr>
            <p:grpSpPr>
              <a:xfrm>
                <a:off x="56098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94" name="Google Shape;94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" name="Google Shape;95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" name="Google Shape;96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" name="Google Shape;97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" name="Google Shape;98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" name="Google Shape;99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0" name="Google Shape;100;p13"/>
            <p:cNvGrpSpPr/>
            <p:nvPr/>
          </p:nvGrpSpPr>
          <p:grpSpPr>
            <a:xfrm>
              <a:off x="5908800" y="1659900"/>
              <a:ext cx="313200" cy="1885200"/>
              <a:chOff x="5908800" y="1654500"/>
              <a:chExt cx="313200" cy="1885200"/>
            </a:xfrm>
          </p:grpSpPr>
          <p:sp>
            <p:nvSpPr>
              <p:cNvPr id="101" name="Google Shape;101;p13"/>
              <p:cNvSpPr txBox="1"/>
              <p:nvPr/>
            </p:nvSpPr>
            <p:spPr>
              <a:xfrm>
                <a:off x="59088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F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102" name="Google Shape;102;p13"/>
              <p:cNvGrpSpPr/>
              <p:nvPr/>
            </p:nvGrpSpPr>
            <p:grpSpPr>
              <a:xfrm>
                <a:off x="60067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103" name="Google Shape;103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" name="Google Shape;104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" name="Google Shape;105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" name="Google Shape;106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" name="Google Shape;107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" name="Google Shape;108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9" name="Google Shape;109;p13"/>
            <p:cNvGrpSpPr/>
            <p:nvPr/>
          </p:nvGrpSpPr>
          <p:grpSpPr>
            <a:xfrm>
              <a:off x="6305700" y="1659900"/>
              <a:ext cx="313200" cy="1885200"/>
              <a:chOff x="6305700" y="1654500"/>
              <a:chExt cx="313200" cy="1885200"/>
            </a:xfrm>
          </p:grpSpPr>
          <p:sp>
            <p:nvSpPr>
              <p:cNvPr id="110" name="Google Shape;110;p13"/>
              <p:cNvSpPr txBox="1"/>
              <p:nvPr/>
            </p:nvSpPr>
            <p:spPr>
              <a:xfrm>
                <a:off x="63057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111" name="Google Shape;111;p13"/>
              <p:cNvGrpSpPr/>
              <p:nvPr/>
            </p:nvGrpSpPr>
            <p:grpSpPr>
              <a:xfrm>
                <a:off x="64036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112" name="Google Shape;112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" name="Google Shape;113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" name="Google Shape;114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" name="Google Shape;115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" name="Google Shape;116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" name="Google Shape;117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8" name="Google Shape;118;p13"/>
            <p:cNvGrpSpPr/>
            <p:nvPr/>
          </p:nvGrpSpPr>
          <p:grpSpPr>
            <a:xfrm>
              <a:off x="6683700" y="1668000"/>
              <a:ext cx="313200" cy="1877100"/>
              <a:chOff x="6683700" y="1662600"/>
              <a:chExt cx="313200" cy="1877100"/>
            </a:xfrm>
          </p:grpSpPr>
          <p:sp>
            <p:nvSpPr>
              <p:cNvPr id="119" name="Google Shape;119;p13"/>
              <p:cNvSpPr txBox="1"/>
              <p:nvPr/>
            </p:nvSpPr>
            <p:spPr>
              <a:xfrm>
                <a:off x="66837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120" name="Google Shape;120;p13"/>
              <p:cNvGrpSpPr/>
              <p:nvPr/>
            </p:nvGrpSpPr>
            <p:grpSpPr>
              <a:xfrm>
                <a:off x="67795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121" name="Google Shape;121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" name="Google Shape;122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" name="Google Shape;123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" name="Google Shape;124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7" name="Google Shape;127;p13"/>
            <p:cNvGrpSpPr/>
            <p:nvPr/>
          </p:nvGrpSpPr>
          <p:grpSpPr>
            <a:xfrm>
              <a:off x="432600" y="2036400"/>
              <a:ext cx="3687600" cy="184800"/>
              <a:chOff x="432600" y="2036400"/>
              <a:chExt cx="3687600" cy="184800"/>
            </a:xfrm>
          </p:grpSpPr>
          <p:sp>
            <p:nvSpPr>
              <p:cNvPr id="128" name="Google Shape;128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1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129" name="Google Shape;129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0" name="Google Shape;130;p13"/>
            <p:cNvGrpSpPr/>
            <p:nvPr/>
          </p:nvGrpSpPr>
          <p:grpSpPr>
            <a:xfrm>
              <a:off x="432600" y="2315280"/>
              <a:ext cx="3687600" cy="184800"/>
              <a:chOff x="432600" y="2036400"/>
              <a:chExt cx="3687600" cy="184800"/>
            </a:xfrm>
          </p:grpSpPr>
          <p:sp>
            <p:nvSpPr>
              <p:cNvPr id="131" name="Google Shape;131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2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132" name="Google Shape;132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3" name="Google Shape;133;p13"/>
            <p:cNvGrpSpPr/>
            <p:nvPr/>
          </p:nvGrpSpPr>
          <p:grpSpPr>
            <a:xfrm>
              <a:off x="432600" y="2594160"/>
              <a:ext cx="3687600" cy="184800"/>
              <a:chOff x="432600" y="2036400"/>
              <a:chExt cx="3687600" cy="184800"/>
            </a:xfrm>
          </p:grpSpPr>
          <p:sp>
            <p:nvSpPr>
              <p:cNvPr id="134" name="Google Shape;134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3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135" name="Google Shape;135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6" name="Google Shape;136;p13"/>
            <p:cNvGrpSpPr/>
            <p:nvPr/>
          </p:nvGrpSpPr>
          <p:grpSpPr>
            <a:xfrm>
              <a:off x="432600" y="3151920"/>
              <a:ext cx="3687600" cy="184800"/>
              <a:chOff x="432600" y="2036400"/>
              <a:chExt cx="3687600" cy="184800"/>
            </a:xfrm>
          </p:grpSpPr>
          <p:sp>
            <p:nvSpPr>
              <p:cNvPr id="137" name="Google Shape;137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5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138" name="Google Shape;138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9" name="Google Shape;139;p13"/>
            <p:cNvGrpSpPr/>
            <p:nvPr/>
          </p:nvGrpSpPr>
          <p:grpSpPr>
            <a:xfrm>
              <a:off x="432600" y="3430800"/>
              <a:ext cx="3687600" cy="184800"/>
              <a:chOff x="432600" y="2036400"/>
              <a:chExt cx="3687600" cy="184800"/>
            </a:xfrm>
          </p:grpSpPr>
          <p:sp>
            <p:nvSpPr>
              <p:cNvPr id="140" name="Google Shape;140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6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141" name="Google Shape;141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2" name="Google Shape;142;p13"/>
            <p:cNvGrpSpPr/>
            <p:nvPr/>
          </p:nvGrpSpPr>
          <p:grpSpPr>
            <a:xfrm>
              <a:off x="432600" y="2873040"/>
              <a:ext cx="3687600" cy="184800"/>
              <a:chOff x="432600" y="2036400"/>
              <a:chExt cx="3687600" cy="184800"/>
            </a:xfrm>
          </p:grpSpPr>
          <p:sp>
            <p:nvSpPr>
              <p:cNvPr id="143" name="Google Shape;143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4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144" name="Google Shape;144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45" name="Google Shape;145;p13"/>
          <p:cNvGrpSpPr/>
          <p:nvPr/>
        </p:nvGrpSpPr>
        <p:grpSpPr>
          <a:xfrm>
            <a:off x="432600" y="3836700"/>
            <a:ext cx="6587400" cy="1982100"/>
            <a:chOff x="432600" y="1633500"/>
            <a:chExt cx="6587400" cy="1982100"/>
          </a:xfrm>
        </p:grpSpPr>
        <p:sp>
          <p:nvSpPr>
            <p:cNvPr id="146" name="Google Shape;146;p13"/>
            <p:cNvSpPr/>
            <p:nvPr/>
          </p:nvSpPr>
          <p:spPr>
            <a:xfrm>
              <a:off x="540000" y="1633500"/>
              <a:ext cx="6480000" cy="237600"/>
            </a:xfrm>
            <a:prstGeom prst="rect">
              <a:avLst/>
            </a:prstGeom>
            <a:solidFill>
              <a:srgbClr val="F8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7" name="Google Shape;147;p13"/>
            <p:cNvGrpSpPr/>
            <p:nvPr/>
          </p:nvGrpSpPr>
          <p:grpSpPr>
            <a:xfrm>
              <a:off x="4325400" y="1668000"/>
              <a:ext cx="313200" cy="1877100"/>
              <a:chOff x="4325400" y="1662600"/>
              <a:chExt cx="313200" cy="1877100"/>
            </a:xfrm>
          </p:grpSpPr>
          <p:grpSp>
            <p:nvGrpSpPr>
              <p:cNvPr id="148" name="Google Shape;148;p13"/>
              <p:cNvGrpSpPr/>
              <p:nvPr/>
            </p:nvGrpSpPr>
            <p:grpSpPr>
              <a:xfrm>
                <a:off x="44212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149" name="Google Shape;149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" name="Google Shape;150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" name="Google Shape;151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" name="Google Shape;152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" name="Google Shape;153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" name="Google Shape;154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5" name="Google Shape;155;p13"/>
              <p:cNvSpPr txBox="1"/>
              <p:nvPr/>
            </p:nvSpPr>
            <p:spPr>
              <a:xfrm>
                <a:off x="43254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M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4746600" y="1659900"/>
              <a:ext cx="313200" cy="1885200"/>
              <a:chOff x="4746600" y="1654500"/>
              <a:chExt cx="313200" cy="1885200"/>
            </a:xfrm>
          </p:grpSpPr>
          <p:sp>
            <p:nvSpPr>
              <p:cNvPr id="157" name="Google Shape;157;p13"/>
              <p:cNvSpPr txBox="1"/>
              <p:nvPr/>
            </p:nvSpPr>
            <p:spPr>
              <a:xfrm>
                <a:off x="47466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158" name="Google Shape;158;p13"/>
              <p:cNvGrpSpPr/>
              <p:nvPr/>
            </p:nvGrpSpPr>
            <p:grpSpPr>
              <a:xfrm>
                <a:off x="48424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159" name="Google Shape;159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" name="Google Shape;160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" name="Google Shape;161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" name="Google Shape;162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" name="Google Shape;163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" name="Google Shape;164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5" name="Google Shape;165;p13"/>
            <p:cNvGrpSpPr/>
            <p:nvPr/>
          </p:nvGrpSpPr>
          <p:grpSpPr>
            <a:xfrm>
              <a:off x="5117100" y="1659900"/>
              <a:ext cx="313200" cy="1885200"/>
              <a:chOff x="5117100" y="1654500"/>
              <a:chExt cx="313200" cy="1885200"/>
            </a:xfrm>
          </p:grpSpPr>
          <p:sp>
            <p:nvSpPr>
              <p:cNvPr id="166" name="Google Shape;166;p13"/>
              <p:cNvSpPr txBox="1"/>
              <p:nvPr/>
            </p:nvSpPr>
            <p:spPr>
              <a:xfrm>
                <a:off x="51171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W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167" name="Google Shape;167;p13"/>
              <p:cNvGrpSpPr/>
              <p:nvPr/>
            </p:nvGrpSpPr>
            <p:grpSpPr>
              <a:xfrm>
                <a:off x="52129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168" name="Google Shape;168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" name="Google Shape;169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" name="Google Shape;170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" name="Google Shape;171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" name="Google Shape;172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" name="Google Shape;173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4" name="Google Shape;174;p13"/>
            <p:cNvGrpSpPr/>
            <p:nvPr/>
          </p:nvGrpSpPr>
          <p:grpSpPr>
            <a:xfrm>
              <a:off x="5514000" y="1659900"/>
              <a:ext cx="313200" cy="1885200"/>
              <a:chOff x="5514000" y="1654500"/>
              <a:chExt cx="313200" cy="1885200"/>
            </a:xfrm>
          </p:grpSpPr>
          <p:sp>
            <p:nvSpPr>
              <p:cNvPr id="175" name="Google Shape;175;p13"/>
              <p:cNvSpPr txBox="1"/>
              <p:nvPr/>
            </p:nvSpPr>
            <p:spPr>
              <a:xfrm>
                <a:off x="55140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176" name="Google Shape;176;p13"/>
              <p:cNvGrpSpPr/>
              <p:nvPr/>
            </p:nvGrpSpPr>
            <p:grpSpPr>
              <a:xfrm>
                <a:off x="56098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177" name="Google Shape;177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" name="Google Shape;178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" name="Google Shape;179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" name="Google Shape;180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" name="Google Shape;181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83" name="Google Shape;183;p13"/>
            <p:cNvGrpSpPr/>
            <p:nvPr/>
          </p:nvGrpSpPr>
          <p:grpSpPr>
            <a:xfrm>
              <a:off x="5908800" y="1659900"/>
              <a:ext cx="313200" cy="1885200"/>
              <a:chOff x="5908800" y="1654500"/>
              <a:chExt cx="313200" cy="1885200"/>
            </a:xfrm>
          </p:grpSpPr>
          <p:sp>
            <p:nvSpPr>
              <p:cNvPr id="184" name="Google Shape;184;p13"/>
              <p:cNvSpPr txBox="1"/>
              <p:nvPr/>
            </p:nvSpPr>
            <p:spPr>
              <a:xfrm>
                <a:off x="59088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F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185" name="Google Shape;185;p13"/>
              <p:cNvGrpSpPr/>
              <p:nvPr/>
            </p:nvGrpSpPr>
            <p:grpSpPr>
              <a:xfrm>
                <a:off x="60067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186" name="Google Shape;186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" name="Google Shape;187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" name="Google Shape;188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Google Shape;189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" name="Google Shape;190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" name="Google Shape;191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2" name="Google Shape;192;p13"/>
            <p:cNvGrpSpPr/>
            <p:nvPr/>
          </p:nvGrpSpPr>
          <p:grpSpPr>
            <a:xfrm>
              <a:off x="6305700" y="1659900"/>
              <a:ext cx="313200" cy="1885200"/>
              <a:chOff x="6305700" y="1654500"/>
              <a:chExt cx="313200" cy="1885200"/>
            </a:xfrm>
          </p:grpSpPr>
          <p:sp>
            <p:nvSpPr>
              <p:cNvPr id="193" name="Google Shape;193;p13"/>
              <p:cNvSpPr txBox="1"/>
              <p:nvPr/>
            </p:nvSpPr>
            <p:spPr>
              <a:xfrm>
                <a:off x="63057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194" name="Google Shape;194;p13"/>
              <p:cNvGrpSpPr/>
              <p:nvPr/>
            </p:nvGrpSpPr>
            <p:grpSpPr>
              <a:xfrm>
                <a:off x="64036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195" name="Google Shape;195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" name="Google Shape;196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" name="Google Shape;197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" name="Google Shape;198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" name="Google Shape;199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" name="Google Shape;200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01" name="Google Shape;201;p13"/>
            <p:cNvGrpSpPr/>
            <p:nvPr/>
          </p:nvGrpSpPr>
          <p:grpSpPr>
            <a:xfrm>
              <a:off x="6683700" y="1668000"/>
              <a:ext cx="313200" cy="1877100"/>
              <a:chOff x="6683700" y="1662600"/>
              <a:chExt cx="313200" cy="1877100"/>
            </a:xfrm>
          </p:grpSpPr>
          <p:sp>
            <p:nvSpPr>
              <p:cNvPr id="202" name="Google Shape;202;p13"/>
              <p:cNvSpPr txBox="1"/>
              <p:nvPr/>
            </p:nvSpPr>
            <p:spPr>
              <a:xfrm>
                <a:off x="66837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203" name="Google Shape;203;p13"/>
              <p:cNvGrpSpPr/>
              <p:nvPr/>
            </p:nvGrpSpPr>
            <p:grpSpPr>
              <a:xfrm>
                <a:off x="67795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204" name="Google Shape;204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" name="Google Shape;205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" name="Google Shape;206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" name="Google Shape;207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" name="Google Shape;208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" name="Google Shape;209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10" name="Google Shape;210;p13"/>
            <p:cNvGrpSpPr/>
            <p:nvPr/>
          </p:nvGrpSpPr>
          <p:grpSpPr>
            <a:xfrm>
              <a:off x="432600" y="2036400"/>
              <a:ext cx="3687600" cy="184800"/>
              <a:chOff x="432600" y="2036400"/>
              <a:chExt cx="3687600" cy="184800"/>
            </a:xfrm>
          </p:grpSpPr>
          <p:sp>
            <p:nvSpPr>
              <p:cNvPr id="211" name="Google Shape;211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1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212" name="Google Shape;212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3" name="Google Shape;213;p13"/>
            <p:cNvGrpSpPr/>
            <p:nvPr/>
          </p:nvGrpSpPr>
          <p:grpSpPr>
            <a:xfrm>
              <a:off x="432600" y="2315280"/>
              <a:ext cx="3687600" cy="184800"/>
              <a:chOff x="432600" y="2036400"/>
              <a:chExt cx="3687600" cy="184800"/>
            </a:xfrm>
          </p:grpSpPr>
          <p:sp>
            <p:nvSpPr>
              <p:cNvPr id="214" name="Google Shape;214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2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215" name="Google Shape;215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6" name="Google Shape;216;p13"/>
            <p:cNvGrpSpPr/>
            <p:nvPr/>
          </p:nvGrpSpPr>
          <p:grpSpPr>
            <a:xfrm>
              <a:off x="432600" y="2594160"/>
              <a:ext cx="3687600" cy="184800"/>
              <a:chOff x="432600" y="2036400"/>
              <a:chExt cx="3687600" cy="184800"/>
            </a:xfrm>
          </p:grpSpPr>
          <p:sp>
            <p:nvSpPr>
              <p:cNvPr id="217" name="Google Shape;217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3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218" name="Google Shape;218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9" name="Google Shape;219;p13"/>
            <p:cNvGrpSpPr/>
            <p:nvPr/>
          </p:nvGrpSpPr>
          <p:grpSpPr>
            <a:xfrm>
              <a:off x="432600" y="3151920"/>
              <a:ext cx="3687600" cy="184800"/>
              <a:chOff x="432600" y="2036400"/>
              <a:chExt cx="3687600" cy="184800"/>
            </a:xfrm>
          </p:grpSpPr>
          <p:sp>
            <p:nvSpPr>
              <p:cNvPr id="220" name="Google Shape;220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5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221" name="Google Shape;221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2" name="Google Shape;222;p13"/>
            <p:cNvGrpSpPr/>
            <p:nvPr/>
          </p:nvGrpSpPr>
          <p:grpSpPr>
            <a:xfrm>
              <a:off x="432600" y="3430800"/>
              <a:ext cx="3687600" cy="184800"/>
              <a:chOff x="432600" y="2036400"/>
              <a:chExt cx="3687600" cy="184800"/>
            </a:xfrm>
          </p:grpSpPr>
          <p:sp>
            <p:nvSpPr>
              <p:cNvPr id="223" name="Google Shape;223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6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224" name="Google Shape;224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5" name="Google Shape;225;p13"/>
            <p:cNvGrpSpPr/>
            <p:nvPr/>
          </p:nvGrpSpPr>
          <p:grpSpPr>
            <a:xfrm>
              <a:off x="432600" y="2873040"/>
              <a:ext cx="3687600" cy="184800"/>
              <a:chOff x="432600" y="2036400"/>
              <a:chExt cx="3687600" cy="184800"/>
            </a:xfrm>
          </p:grpSpPr>
          <p:sp>
            <p:nvSpPr>
              <p:cNvPr id="226" name="Google Shape;226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4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227" name="Google Shape;227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28" name="Google Shape;228;p13"/>
          <p:cNvGrpSpPr/>
          <p:nvPr/>
        </p:nvGrpSpPr>
        <p:grpSpPr>
          <a:xfrm>
            <a:off x="432600" y="6040500"/>
            <a:ext cx="6587400" cy="1982100"/>
            <a:chOff x="432600" y="1633500"/>
            <a:chExt cx="6587400" cy="1982100"/>
          </a:xfrm>
        </p:grpSpPr>
        <p:sp>
          <p:nvSpPr>
            <p:cNvPr id="229" name="Google Shape;229;p13"/>
            <p:cNvSpPr/>
            <p:nvPr/>
          </p:nvSpPr>
          <p:spPr>
            <a:xfrm>
              <a:off x="540000" y="1633500"/>
              <a:ext cx="6480000" cy="237600"/>
            </a:xfrm>
            <a:prstGeom prst="rect">
              <a:avLst/>
            </a:prstGeom>
            <a:solidFill>
              <a:srgbClr val="A1BC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0" name="Google Shape;230;p13"/>
            <p:cNvGrpSpPr/>
            <p:nvPr/>
          </p:nvGrpSpPr>
          <p:grpSpPr>
            <a:xfrm>
              <a:off x="4325400" y="1668000"/>
              <a:ext cx="313200" cy="1877100"/>
              <a:chOff x="4325400" y="1662600"/>
              <a:chExt cx="313200" cy="1877100"/>
            </a:xfrm>
          </p:grpSpPr>
          <p:grpSp>
            <p:nvGrpSpPr>
              <p:cNvPr id="231" name="Google Shape;231;p13"/>
              <p:cNvGrpSpPr/>
              <p:nvPr/>
            </p:nvGrpSpPr>
            <p:grpSpPr>
              <a:xfrm>
                <a:off x="44212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232" name="Google Shape;232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" name="Google Shape;233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" name="Google Shape;235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" name="Google Shape;236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" name="Google Shape;237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38" name="Google Shape;238;p13"/>
              <p:cNvSpPr txBox="1"/>
              <p:nvPr/>
            </p:nvSpPr>
            <p:spPr>
              <a:xfrm>
                <a:off x="43254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M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239" name="Google Shape;239;p13"/>
            <p:cNvGrpSpPr/>
            <p:nvPr/>
          </p:nvGrpSpPr>
          <p:grpSpPr>
            <a:xfrm>
              <a:off x="4746600" y="1659900"/>
              <a:ext cx="313200" cy="1885200"/>
              <a:chOff x="4746600" y="1654500"/>
              <a:chExt cx="313200" cy="1885200"/>
            </a:xfrm>
          </p:grpSpPr>
          <p:sp>
            <p:nvSpPr>
              <p:cNvPr id="240" name="Google Shape;240;p13"/>
              <p:cNvSpPr txBox="1"/>
              <p:nvPr/>
            </p:nvSpPr>
            <p:spPr>
              <a:xfrm>
                <a:off x="47466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241" name="Google Shape;241;p13"/>
              <p:cNvGrpSpPr/>
              <p:nvPr/>
            </p:nvGrpSpPr>
            <p:grpSpPr>
              <a:xfrm>
                <a:off x="48424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242" name="Google Shape;242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" name="Google Shape;243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" name="Google Shape;244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" name="Google Shape;245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" name="Google Shape;246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" name="Google Shape;247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48" name="Google Shape;248;p13"/>
            <p:cNvGrpSpPr/>
            <p:nvPr/>
          </p:nvGrpSpPr>
          <p:grpSpPr>
            <a:xfrm>
              <a:off x="5117100" y="1659900"/>
              <a:ext cx="313200" cy="1885200"/>
              <a:chOff x="5117100" y="1654500"/>
              <a:chExt cx="313200" cy="1885200"/>
            </a:xfrm>
          </p:grpSpPr>
          <p:sp>
            <p:nvSpPr>
              <p:cNvPr id="249" name="Google Shape;249;p13"/>
              <p:cNvSpPr txBox="1"/>
              <p:nvPr/>
            </p:nvSpPr>
            <p:spPr>
              <a:xfrm>
                <a:off x="51171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W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250" name="Google Shape;250;p13"/>
              <p:cNvGrpSpPr/>
              <p:nvPr/>
            </p:nvGrpSpPr>
            <p:grpSpPr>
              <a:xfrm>
                <a:off x="52129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251" name="Google Shape;251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" name="Google Shape;252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" name="Google Shape;253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4" name="Google Shape;254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5" name="Google Shape;255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" name="Google Shape;256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57" name="Google Shape;257;p13"/>
            <p:cNvGrpSpPr/>
            <p:nvPr/>
          </p:nvGrpSpPr>
          <p:grpSpPr>
            <a:xfrm>
              <a:off x="5514000" y="1659900"/>
              <a:ext cx="313200" cy="1885200"/>
              <a:chOff x="5514000" y="1654500"/>
              <a:chExt cx="313200" cy="1885200"/>
            </a:xfrm>
          </p:grpSpPr>
          <p:sp>
            <p:nvSpPr>
              <p:cNvPr id="258" name="Google Shape;258;p13"/>
              <p:cNvSpPr txBox="1"/>
              <p:nvPr/>
            </p:nvSpPr>
            <p:spPr>
              <a:xfrm>
                <a:off x="55140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259" name="Google Shape;259;p13"/>
              <p:cNvGrpSpPr/>
              <p:nvPr/>
            </p:nvGrpSpPr>
            <p:grpSpPr>
              <a:xfrm>
                <a:off x="56098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260" name="Google Shape;260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" name="Google Shape;264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6" name="Google Shape;266;p13"/>
            <p:cNvGrpSpPr/>
            <p:nvPr/>
          </p:nvGrpSpPr>
          <p:grpSpPr>
            <a:xfrm>
              <a:off x="5908800" y="1659900"/>
              <a:ext cx="313200" cy="1885200"/>
              <a:chOff x="5908800" y="1654500"/>
              <a:chExt cx="313200" cy="1885200"/>
            </a:xfrm>
          </p:grpSpPr>
          <p:sp>
            <p:nvSpPr>
              <p:cNvPr id="267" name="Google Shape;267;p13"/>
              <p:cNvSpPr txBox="1"/>
              <p:nvPr/>
            </p:nvSpPr>
            <p:spPr>
              <a:xfrm>
                <a:off x="59088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F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268" name="Google Shape;268;p13"/>
              <p:cNvGrpSpPr/>
              <p:nvPr/>
            </p:nvGrpSpPr>
            <p:grpSpPr>
              <a:xfrm>
                <a:off x="60067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269" name="Google Shape;269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" name="Google Shape;271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" name="Google Shape;274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75" name="Google Shape;275;p13"/>
            <p:cNvGrpSpPr/>
            <p:nvPr/>
          </p:nvGrpSpPr>
          <p:grpSpPr>
            <a:xfrm>
              <a:off x="6305700" y="1659900"/>
              <a:ext cx="313200" cy="1885200"/>
              <a:chOff x="6305700" y="1654500"/>
              <a:chExt cx="313200" cy="1885200"/>
            </a:xfrm>
          </p:grpSpPr>
          <p:sp>
            <p:nvSpPr>
              <p:cNvPr id="276" name="Google Shape;276;p13"/>
              <p:cNvSpPr txBox="1"/>
              <p:nvPr/>
            </p:nvSpPr>
            <p:spPr>
              <a:xfrm>
                <a:off x="63057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277" name="Google Shape;277;p13"/>
              <p:cNvGrpSpPr/>
              <p:nvPr/>
            </p:nvGrpSpPr>
            <p:grpSpPr>
              <a:xfrm>
                <a:off x="64036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278" name="Google Shape;278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" name="Google Shape;279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" name="Google Shape;280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" name="Google Shape;281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" name="Google Shape;282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" name="Google Shape;283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84" name="Google Shape;284;p13"/>
            <p:cNvGrpSpPr/>
            <p:nvPr/>
          </p:nvGrpSpPr>
          <p:grpSpPr>
            <a:xfrm>
              <a:off x="6683700" y="1668000"/>
              <a:ext cx="313200" cy="1877100"/>
              <a:chOff x="6683700" y="1662600"/>
              <a:chExt cx="313200" cy="1877100"/>
            </a:xfrm>
          </p:grpSpPr>
          <p:sp>
            <p:nvSpPr>
              <p:cNvPr id="285" name="Google Shape;285;p13"/>
              <p:cNvSpPr txBox="1"/>
              <p:nvPr/>
            </p:nvSpPr>
            <p:spPr>
              <a:xfrm>
                <a:off x="66837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286" name="Google Shape;286;p13"/>
              <p:cNvGrpSpPr/>
              <p:nvPr/>
            </p:nvGrpSpPr>
            <p:grpSpPr>
              <a:xfrm>
                <a:off x="67795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287" name="Google Shape;287;p13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" name="Google Shape;288;p13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" name="Google Shape;289;p13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" name="Google Shape;290;p13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" name="Google Shape;291;p13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" name="Google Shape;292;p13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93" name="Google Shape;293;p13"/>
            <p:cNvGrpSpPr/>
            <p:nvPr/>
          </p:nvGrpSpPr>
          <p:grpSpPr>
            <a:xfrm>
              <a:off x="432600" y="2036400"/>
              <a:ext cx="3687600" cy="184800"/>
              <a:chOff x="432600" y="2036400"/>
              <a:chExt cx="3687600" cy="184800"/>
            </a:xfrm>
          </p:grpSpPr>
          <p:sp>
            <p:nvSpPr>
              <p:cNvPr id="294" name="Google Shape;294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1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295" name="Google Shape;295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96" name="Google Shape;296;p13"/>
            <p:cNvGrpSpPr/>
            <p:nvPr/>
          </p:nvGrpSpPr>
          <p:grpSpPr>
            <a:xfrm>
              <a:off x="432600" y="2315280"/>
              <a:ext cx="3687600" cy="184800"/>
              <a:chOff x="432600" y="2036400"/>
              <a:chExt cx="3687600" cy="184800"/>
            </a:xfrm>
          </p:grpSpPr>
          <p:sp>
            <p:nvSpPr>
              <p:cNvPr id="297" name="Google Shape;297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2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298" name="Google Shape;298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99" name="Google Shape;299;p13"/>
            <p:cNvGrpSpPr/>
            <p:nvPr/>
          </p:nvGrpSpPr>
          <p:grpSpPr>
            <a:xfrm>
              <a:off x="432600" y="2594160"/>
              <a:ext cx="3687600" cy="184800"/>
              <a:chOff x="432600" y="2036400"/>
              <a:chExt cx="3687600" cy="184800"/>
            </a:xfrm>
          </p:grpSpPr>
          <p:sp>
            <p:nvSpPr>
              <p:cNvPr id="300" name="Google Shape;300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3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301" name="Google Shape;301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02" name="Google Shape;302;p13"/>
            <p:cNvGrpSpPr/>
            <p:nvPr/>
          </p:nvGrpSpPr>
          <p:grpSpPr>
            <a:xfrm>
              <a:off x="432600" y="3151920"/>
              <a:ext cx="3687600" cy="184800"/>
              <a:chOff x="432600" y="2036400"/>
              <a:chExt cx="3687600" cy="184800"/>
            </a:xfrm>
          </p:grpSpPr>
          <p:sp>
            <p:nvSpPr>
              <p:cNvPr id="303" name="Google Shape;303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5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304" name="Google Shape;304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05" name="Google Shape;305;p13"/>
            <p:cNvGrpSpPr/>
            <p:nvPr/>
          </p:nvGrpSpPr>
          <p:grpSpPr>
            <a:xfrm>
              <a:off x="432600" y="3430800"/>
              <a:ext cx="3687600" cy="184800"/>
              <a:chOff x="432600" y="2036400"/>
              <a:chExt cx="3687600" cy="184800"/>
            </a:xfrm>
          </p:grpSpPr>
          <p:sp>
            <p:nvSpPr>
              <p:cNvPr id="306" name="Google Shape;306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6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307" name="Google Shape;307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08" name="Google Shape;308;p13"/>
            <p:cNvGrpSpPr/>
            <p:nvPr/>
          </p:nvGrpSpPr>
          <p:grpSpPr>
            <a:xfrm>
              <a:off x="432600" y="2873040"/>
              <a:ext cx="3687600" cy="184800"/>
              <a:chOff x="432600" y="2036400"/>
              <a:chExt cx="3687600" cy="184800"/>
            </a:xfrm>
          </p:grpSpPr>
          <p:sp>
            <p:nvSpPr>
              <p:cNvPr id="309" name="Google Shape;309;p13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4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310" name="Google Shape;310;p13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11" name="Google Shape;311;p13"/>
          <p:cNvGrpSpPr/>
          <p:nvPr/>
        </p:nvGrpSpPr>
        <p:grpSpPr>
          <a:xfrm>
            <a:off x="540000" y="8244300"/>
            <a:ext cx="2046600" cy="1907950"/>
            <a:chOff x="540000" y="8244300"/>
            <a:chExt cx="2046600" cy="1907950"/>
          </a:xfrm>
        </p:grpSpPr>
        <p:grpSp>
          <p:nvGrpSpPr>
            <p:cNvPr id="312" name="Google Shape;312;p13"/>
            <p:cNvGrpSpPr/>
            <p:nvPr/>
          </p:nvGrpSpPr>
          <p:grpSpPr>
            <a:xfrm>
              <a:off x="540000" y="8244300"/>
              <a:ext cx="2046600" cy="347100"/>
              <a:chOff x="540000" y="8244300"/>
              <a:chExt cx="2046600" cy="347100"/>
            </a:xfrm>
          </p:grpSpPr>
          <p:sp>
            <p:nvSpPr>
              <p:cNvPr id="313" name="Google Shape;313;p13"/>
              <p:cNvSpPr/>
              <p:nvPr/>
            </p:nvSpPr>
            <p:spPr>
              <a:xfrm>
                <a:off x="540000" y="8244300"/>
                <a:ext cx="2046600" cy="347100"/>
              </a:xfrm>
              <a:prstGeom prst="rect">
                <a:avLst/>
              </a:prstGeom>
              <a:solidFill>
                <a:srgbClr val="F8C4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3"/>
              <p:cNvSpPr txBox="1"/>
              <p:nvPr/>
            </p:nvSpPr>
            <p:spPr>
              <a:xfrm>
                <a:off x="801900" y="8298600"/>
                <a:ext cx="1522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453635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This Week</a:t>
                </a:r>
                <a:endParaRPr b="1" sz="1600">
                  <a:solidFill>
                    <a:srgbClr val="45363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cxnSp>
          <p:nvCxnSpPr>
            <p:cNvPr id="315" name="Google Shape;315;p13"/>
            <p:cNvCxnSpPr/>
            <p:nvPr/>
          </p:nvCxnSpPr>
          <p:spPr>
            <a:xfrm rot="10800000">
              <a:off x="540000" y="879145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13"/>
            <p:cNvCxnSpPr/>
            <p:nvPr/>
          </p:nvCxnSpPr>
          <p:spPr>
            <a:xfrm rot="10800000">
              <a:off x="540000" y="906361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13"/>
            <p:cNvCxnSpPr/>
            <p:nvPr/>
          </p:nvCxnSpPr>
          <p:spPr>
            <a:xfrm rot="10800000">
              <a:off x="540000" y="933577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18" name="Google Shape;318;p13"/>
            <p:cNvCxnSpPr/>
            <p:nvPr/>
          </p:nvCxnSpPr>
          <p:spPr>
            <a:xfrm rot="10800000">
              <a:off x="540000" y="960793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13"/>
            <p:cNvCxnSpPr/>
            <p:nvPr/>
          </p:nvCxnSpPr>
          <p:spPr>
            <a:xfrm rot="10800000">
              <a:off x="540000" y="988009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13"/>
            <p:cNvCxnSpPr/>
            <p:nvPr/>
          </p:nvCxnSpPr>
          <p:spPr>
            <a:xfrm rot="10800000">
              <a:off x="540000" y="1015225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1" name="Google Shape;321;p13"/>
          <p:cNvGrpSpPr/>
          <p:nvPr/>
        </p:nvGrpSpPr>
        <p:grpSpPr>
          <a:xfrm>
            <a:off x="2756700" y="8244300"/>
            <a:ext cx="2046600" cy="1907950"/>
            <a:chOff x="540000" y="8244300"/>
            <a:chExt cx="2046600" cy="1907950"/>
          </a:xfrm>
        </p:grpSpPr>
        <p:grpSp>
          <p:nvGrpSpPr>
            <p:cNvPr id="322" name="Google Shape;322;p13"/>
            <p:cNvGrpSpPr/>
            <p:nvPr/>
          </p:nvGrpSpPr>
          <p:grpSpPr>
            <a:xfrm>
              <a:off x="540000" y="8244300"/>
              <a:ext cx="2046600" cy="347100"/>
              <a:chOff x="540000" y="8244300"/>
              <a:chExt cx="2046600" cy="347100"/>
            </a:xfrm>
          </p:grpSpPr>
          <p:sp>
            <p:nvSpPr>
              <p:cNvPr id="323" name="Google Shape;323;p13"/>
              <p:cNvSpPr/>
              <p:nvPr/>
            </p:nvSpPr>
            <p:spPr>
              <a:xfrm>
                <a:off x="540000" y="8244300"/>
                <a:ext cx="2046600" cy="347100"/>
              </a:xfrm>
              <a:prstGeom prst="rect">
                <a:avLst/>
              </a:prstGeom>
              <a:solidFill>
                <a:srgbClr val="F8C4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3"/>
              <p:cNvSpPr txBox="1"/>
              <p:nvPr/>
            </p:nvSpPr>
            <p:spPr>
              <a:xfrm>
                <a:off x="801900" y="8298600"/>
                <a:ext cx="1522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453635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This Month</a:t>
                </a:r>
                <a:endParaRPr b="1" sz="1600">
                  <a:solidFill>
                    <a:srgbClr val="45363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cxnSp>
          <p:nvCxnSpPr>
            <p:cNvPr id="325" name="Google Shape;325;p13"/>
            <p:cNvCxnSpPr/>
            <p:nvPr/>
          </p:nvCxnSpPr>
          <p:spPr>
            <a:xfrm rot="10800000">
              <a:off x="540000" y="879145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13"/>
            <p:cNvCxnSpPr/>
            <p:nvPr/>
          </p:nvCxnSpPr>
          <p:spPr>
            <a:xfrm rot="10800000">
              <a:off x="540000" y="906361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27" name="Google Shape;327;p13"/>
            <p:cNvCxnSpPr/>
            <p:nvPr/>
          </p:nvCxnSpPr>
          <p:spPr>
            <a:xfrm rot="10800000">
              <a:off x="540000" y="933577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13"/>
            <p:cNvCxnSpPr/>
            <p:nvPr/>
          </p:nvCxnSpPr>
          <p:spPr>
            <a:xfrm rot="10800000">
              <a:off x="540000" y="960793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13"/>
            <p:cNvCxnSpPr/>
            <p:nvPr/>
          </p:nvCxnSpPr>
          <p:spPr>
            <a:xfrm rot="10800000">
              <a:off x="540000" y="988009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30" name="Google Shape;330;p13"/>
            <p:cNvCxnSpPr/>
            <p:nvPr/>
          </p:nvCxnSpPr>
          <p:spPr>
            <a:xfrm rot="10800000">
              <a:off x="540000" y="1015225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31" name="Google Shape;331;p13"/>
          <p:cNvGrpSpPr/>
          <p:nvPr/>
        </p:nvGrpSpPr>
        <p:grpSpPr>
          <a:xfrm>
            <a:off x="4973400" y="8244300"/>
            <a:ext cx="2046600" cy="1907950"/>
            <a:chOff x="540000" y="8244300"/>
            <a:chExt cx="2046600" cy="1907950"/>
          </a:xfrm>
        </p:grpSpPr>
        <p:grpSp>
          <p:nvGrpSpPr>
            <p:cNvPr id="332" name="Google Shape;332;p13"/>
            <p:cNvGrpSpPr/>
            <p:nvPr/>
          </p:nvGrpSpPr>
          <p:grpSpPr>
            <a:xfrm>
              <a:off x="540000" y="8244300"/>
              <a:ext cx="2046600" cy="347100"/>
              <a:chOff x="540000" y="8244300"/>
              <a:chExt cx="2046600" cy="347100"/>
            </a:xfrm>
          </p:grpSpPr>
          <p:sp>
            <p:nvSpPr>
              <p:cNvPr id="333" name="Google Shape;333;p13"/>
              <p:cNvSpPr/>
              <p:nvPr/>
            </p:nvSpPr>
            <p:spPr>
              <a:xfrm>
                <a:off x="540000" y="8244300"/>
                <a:ext cx="2046600" cy="347100"/>
              </a:xfrm>
              <a:prstGeom prst="rect">
                <a:avLst/>
              </a:prstGeom>
              <a:solidFill>
                <a:srgbClr val="F8C4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3"/>
              <p:cNvSpPr txBox="1"/>
              <p:nvPr/>
            </p:nvSpPr>
            <p:spPr>
              <a:xfrm>
                <a:off x="801900" y="8298600"/>
                <a:ext cx="1522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rgbClr val="453635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This Year</a:t>
                </a:r>
                <a:endParaRPr b="1" sz="1600">
                  <a:solidFill>
                    <a:srgbClr val="453635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cxnSp>
          <p:nvCxnSpPr>
            <p:cNvPr id="335" name="Google Shape;335;p13"/>
            <p:cNvCxnSpPr/>
            <p:nvPr/>
          </p:nvCxnSpPr>
          <p:spPr>
            <a:xfrm rot="10800000">
              <a:off x="540000" y="879145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13"/>
            <p:cNvCxnSpPr/>
            <p:nvPr/>
          </p:nvCxnSpPr>
          <p:spPr>
            <a:xfrm rot="10800000">
              <a:off x="540000" y="906361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13"/>
            <p:cNvCxnSpPr/>
            <p:nvPr/>
          </p:nvCxnSpPr>
          <p:spPr>
            <a:xfrm rot="10800000">
              <a:off x="540000" y="933577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13"/>
            <p:cNvCxnSpPr/>
            <p:nvPr/>
          </p:nvCxnSpPr>
          <p:spPr>
            <a:xfrm rot="10800000">
              <a:off x="540000" y="960793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13"/>
            <p:cNvCxnSpPr/>
            <p:nvPr/>
          </p:nvCxnSpPr>
          <p:spPr>
            <a:xfrm rot="10800000">
              <a:off x="540000" y="988009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40" name="Google Shape;340;p13"/>
            <p:cNvCxnSpPr/>
            <p:nvPr/>
          </p:nvCxnSpPr>
          <p:spPr>
            <a:xfrm rot="10800000">
              <a:off x="540000" y="10152250"/>
              <a:ext cx="2046600" cy="0"/>
            </a:xfrm>
            <a:prstGeom prst="straightConnector1">
              <a:avLst/>
            </a:prstGeom>
            <a:noFill/>
            <a:ln cap="flat" cmpd="sng" w="19050">
              <a:solidFill>
                <a:srgbClr val="9D9D9C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4"/>
          <p:cNvGrpSpPr/>
          <p:nvPr/>
        </p:nvGrpSpPr>
        <p:grpSpPr>
          <a:xfrm>
            <a:off x="125" y="0"/>
            <a:ext cx="7559876" cy="10692000"/>
            <a:chOff x="125" y="0"/>
            <a:chExt cx="7559876" cy="10692000"/>
          </a:xfrm>
        </p:grpSpPr>
        <p:pic>
          <p:nvPicPr>
            <p:cNvPr id="346" name="Google Shape;346;p14"/>
            <p:cNvPicPr preferRelativeResize="0"/>
            <p:nvPr/>
          </p:nvPicPr>
          <p:blipFill rotWithShape="1">
            <a:blip r:embed="rId3">
              <a:alphaModFix/>
            </a:blip>
            <a:srcRect b="0" l="0" r="0" t="27235"/>
            <a:stretch/>
          </p:blipFill>
          <p:spPr>
            <a:xfrm>
              <a:off x="2419050" y="0"/>
              <a:ext cx="3031351" cy="137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14"/>
            <p:cNvSpPr/>
            <p:nvPr/>
          </p:nvSpPr>
          <p:spPr>
            <a:xfrm>
              <a:off x="7020000" y="0"/>
              <a:ext cx="270000" cy="1026000"/>
            </a:xfrm>
            <a:prstGeom prst="rect">
              <a:avLst/>
            </a:prstGeom>
            <a:solidFill>
              <a:srgbClr val="F8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8" name="Google Shape;348;p14"/>
            <p:cNvPicPr preferRelativeResize="0"/>
            <p:nvPr/>
          </p:nvPicPr>
          <p:blipFill rotWithShape="1">
            <a:blip r:embed="rId4">
              <a:alphaModFix/>
            </a:blip>
            <a:srcRect b="0" l="0" r="56567" t="47851"/>
            <a:stretch/>
          </p:blipFill>
          <p:spPr>
            <a:xfrm flipH="1">
              <a:off x="125" y="0"/>
              <a:ext cx="637199" cy="765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4"/>
            <p:cNvPicPr preferRelativeResize="0"/>
            <p:nvPr/>
          </p:nvPicPr>
          <p:blipFill rotWithShape="1">
            <a:blip r:embed="rId5">
              <a:alphaModFix/>
            </a:blip>
            <a:srcRect b="44830" l="0" r="31502" t="0"/>
            <a:stretch/>
          </p:blipFill>
          <p:spPr>
            <a:xfrm>
              <a:off x="5543750" y="9190800"/>
              <a:ext cx="2016251" cy="150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14"/>
          <p:cNvSpPr txBox="1"/>
          <p:nvPr/>
        </p:nvSpPr>
        <p:spPr>
          <a:xfrm>
            <a:off x="942300" y="389400"/>
            <a:ext cx="567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453635"/>
                </a:solidFill>
                <a:latin typeface="Archivo Black"/>
                <a:ea typeface="Archivo Black"/>
                <a:cs typeface="Archivo Black"/>
                <a:sym typeface="Archivo Black"/>
              </a:rPr>
              <a:t>S E L F  C A R E</a:t>
            </a:r>
            <a:endParaRPr b="1" sz="4600">
              <a:solidFill>
                <a:srgbClr val="45363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51" name="Google Shape;351;p14"/>
          <p:cNvSpPr txBox="1"/>
          <p:nvPr/>
        </p:nvSpPr>
        <p:spPr>
          <a:xfrm>
            <a:off x="2203200" y="1004400"/>
            <a:ext cx="315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453635"/>
                </a:solidFill>
                <a:latin typeface="Comfortaa"/>
                <a:ea typeface="Comfortaa"/>
                <a:cs typeface="Comfortaa"/>
                <a:sym typeface="Comfortaa"/>
              </a:rPr>
              <a:t>C h e c k l i s t</a:t>
            </a:r>
            <a:endParaRPr b="1" sz="2500">
              <a:solidFill>
                <a:srgbClr val="45363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52" name="Google Shape;352;p14"/>
          <p:cNvGrpSpPr/>
          <p:nvPr/>
        </p:nvGrpSpPr>
        <p:grpSpPr>
          <a:xfrm>
            <a:off x="432600" y="1644300"/>
            <a:ext cx="6587400" cy="1982100"/>
            <a:chOff x="432600" y="1633500"/>
            <a:chExt cx="6587400" cy="1982100"/>
          </a:xfrm>
        </p:grpSpPr>
        <p:sp>
          <p:nvSpPr>
            <p:cNvPr id="353" name="Google Shape;353;p14"/>
            <p:cNvSpPr/>
            <p:nvPr/>
          </p:nvSpPr>
          <p:spPr>
            <a:xfrm>
              <a:off x="540000" y="1633500"/>
              <a:ext cx="6480000" cy="237600"/>
            </a:xfrm>
            <a:prstGeom prst="rect">
              <a:avLst/>
            </a:prstGeom>
            <a:solidFill>
              <a:srgbClr val="F8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4" name="Google Shape;354;p14"/>
            <p:cNvGrpSpPr/>
            <p:nvPr/>
          </p:nvGrpSpPr>
          <p:grpSpPr>
            <a:xfrm>
              <a:off x="4325400" y="1668000"/>
              <a:ext cx="313200" cy="1877100"/>
              <a:chOff x="4325400" y="1662600"/>
              <a:chExt cx="313200" cy="1877100"/>
            </a:xfrm>
          </p:grpSpPr>
          <p:grpSp>
            <p:nvGrpSpPr>
              <p:cNvPr id="355" name="Google Shape;355;p14"/>
              <p:cNvGrpSpPr/>
              <p:nvPr/>
            </p:nvGrpSpPr>
            <p:grpSpPr>
              <a:xfrm>
                <a:off x="44212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356" name="Google Shape;356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" name="Google Shape;357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" name="Google Shape;358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" name="Google Shape;359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1" name="Google Shape;361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62" name="Google Shape;362;p14"/>
              <p:cNvSpPr txBox="1"/>
              <p:nvPr/>
            </p:nvSpPr>
            <p:spPr>
              <a:xfrm>
                <a:off x="43254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M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363" name="Google Shape;363;p14"/>
            <p:cNvGrpSpPr/>
            <p:nvPr/>
          </p:nvGrpSpPr>
          <p:grpSpPr>
            <a:xfrm>
              <a:off x="4746600" y="1659900"/>
              <a:ext cx="313200" cy="1885200"/>
              <a:chOff x="4746600" y="1654500"/>
              <a:chExt cx="313200" cy="1885200"/>
            </a:xfrm>
          </p:grpSpPr>
          <p:sp>
            <p:nvSpPr>
              <p:cNvPr id="364" name="Google Shape;364;p14"/>
              <p:cNvSpPr txBox="1"/>
              <p:nvPr/>
            </p:nvSpPr>
            <p:spPr>
              <a:xfrm>
                <a:off x="47466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365" name="Google Shape;365;p14"/>
              <p:cNvGrpSpPr/>
              <p:nvPr/>
            </p:nvGrpSpPr>
            <p:grpSpPr>
              <a:xfrm>
                <a:off x="48424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366" name="Google Shape;366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72" name="Google Shape;372;p14"/>
            <p:cNvGrpSpPr/>
            <p:nvPr/>
          </p:nvGrpSpPr>
          <p:grpSpPr>
            <a:xfrm>
              <a:off x="5117100" y="1659900"/>
              <a:ext cx="313200" cy="1885200"/>
              <a:chOff x="5117100" y="1654500"/>
              <a:chExt cx="313200" cy="1885200"/>
            </a:xfrm>
          </p:grpSpPr>
          <p:sp>
            <p:nvSpPr>
              <p:cNvPr id="373" name="Google Shape;373;p14"/>
              <p:cNvSpPr txBox="1"/>
              <p:nvPr/>
            </p:nvSpPr>
            <p:spPr>
              <a:xfrm>
                <a:off x="51171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W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374" name="Google Shape;374;p14"/>
              <p:cNvGrpSpPr/>
              <p:nvPr/>
            </p:nvGrpSpPr>
            <p:grpSpPr>
              <a:xfrm>
                <a:off x="52129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375" name="Google Shape;375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6" name="Google Shape;376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Google Shape;378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9" name="Google Shape;379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0" name="Google Shape;380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81" name="Google Shape;381;p14"/>
            <p:cNvGrpSpPr/>
            <p:nvPr/>
          </p:nvGrpSpPr>
          <p:grpSpPr>
            <a:xfrm>
              <a:off x="5514000" y="1659900"/>
              <a:ext cx="313200" cy="1885200"/>
              <a:chOff x="5514000" y="1654500"/>
              <a:chExt cx="313200" cy="1885200"/>
            </a:xfrm>
          </p:grpSpPr>
          <p:sp>
            <p:nvSpPr>
              <p:cNvPr id="382" name="Google Shape;382;p14"/>
              <p:cNvSpPr txBox="1"/>
              <p:nvPr/>
            </p:nvSpPr>
            <p:spPr>
              <a:xfrm>
                <a:off x="55140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383" name="Google Shape;383;p14"/>
              <p:cNvGrpSpPr/>
              <p:nvPr/>
            </p:nvGrpSpPr>
            <p:grpSpPr>
              <a:xfrm>
                <a:off x="56098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384" name="Google Shape;384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6" name="Google Shape;386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7" name="Google Shape;387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8" name="Google Shape;388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9" name="Google Shape;389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90" name="Google Shape;390;p14"/>
            <p:cNvGrpSpPr/>
            <p:nvPr/>
          </p:nvGrpSpPr>
          <p:grpSpPr>
            <a:xfrm>
              <a:off x="5908800" y="1659900"/>
              <a:ext cx="313200" cy="1885200"/>
              <a:chOff x="5908800" y="1654500"/>
              <a:chExt cx="313200" cy="1885200"/>
            </a:xfrm>
          </p:grpSpPr>
          <p:sp>
            <p:nvSpPr>
              <p:cNvPr id="391" name="Google Shape;391;p14"/>
              <p:cNvSpPr txBox="1"/>
              <p:nvPr/>
            </p:nvSpPr>
            <p:spPr>
              <a:xfrm>
                <a:off x="59088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F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392" name="Google Shape;392;p14"/>
              <p:cNvGrpSpPr/>
              <p:nvPr/>
            </p:nvGrpSpPr>
            <p:grpSpPr>
              <a:xfrm>
                <a:off x="60067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393" name="Google Shape;393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4" name="Google Shape;394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" name="Google Shape;395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" name="Google Shape;396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" name="Google Shape;397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" name="Google Shape;398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99" name="Google Shape;399;p14"/>
            <p:cNvGrpSpPr/>
            <p:nvPr/>
          </p:nvGrpSpPr>
          <p:grpSpPr>
            <a:xfrm>
              <a:off x="6305700" y="1659900"/>
              <a:ext cx="313200" cy="1885200"/>
              <a:chOff x="6305700" y="1654500"/>
              <a:chExt cx="313200" cy="1885200"/>
            </a:xfrm>
          </p:grpSpPr>
          <p:sp>
            <p:nvSpPr>
              <p:cNvPr id="400" name="Google Shape;400;p14"/>
              <p:cNvSpPr txBox="1"/>
              <p:nvPr/>
            </p:nvSpPr>
            <p:spPr>
              <a:xfrm>
                <a:off x="63057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401" name="Google Shape;401;p14"/>
              <p:cNvGrpSpPr/>
              <p:nvPr/>
            </p:nvGrpSpPr>
            <p:grpSpPr>
              <a:xfrm>
                <a:off x="64036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402" name="Google Shape;402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" name="Google Shape;403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" name="Google Shape;404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" name="Google Shape;405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" name="Google Shape;406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08" name="Google Shape;408;p14"/>
            <p:cNvGrpSpPr/>
            <p:nvPr/>
          </p:nvGrpSpPr>
          <p:grpSpPr>
            <a:xfrm>
              <a:off x="6683700" y="1668000"/>
              <a:ext cx="313200" cy="1877100"/>
              <a:chOff x="6683700" y="1662600"/>
              <a:chExt cx="313200" cy="1877100"/>
            </a:xfrm>
          </p:grpSpPr>
          <p:sp>
            <p:nvSpPr>
              <p:cNvPr id="409" name="Google Shape;409;p14"/>
              <p:cNvSpPr txBox="1"/>
              <p:nvPr/>
            </p:nvSpPr>
            <p:spPr>
              <a:xfrm>
                <a:off x="66837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410" name="Google Shape;410;p14"/>
              <p:cNvGrpSpPr/>
              <p:nvPr/>
            </p:nvGrpSpPr>
            <p:grpSpPr>
              <a:xfrm>
                <a:off x="67795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411" name="Google Shape;411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17" name="Google Shape;417;p14"/>
            <p:cNvGrpSpPr/>
            <p:nvPr/>
          </p:nvGrpSpPr>
          <p:grpSpPr>
            <a:xfrm>
              <a:off x="432600" y="2036400"/>
              <a:ext cx="3687600" cy="184800"/>
              <a:chOff x="432600" y="2036400"/>
              <a:chExt cx="3687600" cy="184800"/>
            </a:xfrm>
          </p:grpSpPr>
          <p:sp>
            <p:nvSpPr>
              <p:cNvPr id="418" name="Google Shape;418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1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419" name="Google Shape;419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20" name="Google Shape;420;p14"/>
            <p:cNvGrpSpPr/>
            <p:nvPr/>
          </p:nvGrpSpPr>
          <p:grpSpPr>
            <a:xfrm>
              <a:off x="432600" y="2315280"/>
              <a:ext cx="3687600" cy="184800"/>
              <a:chOff x="432600" y="2036400"/>
              <a:chExt cx="3687600" cy="184800"/>
            </a:xfrm>
          </p:grpSpPr>
          <p:sp>
            <p:nvSpPr>
              <p:cNvPr id="421" name="Google Shape;421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2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422" name="Google Shape;422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23" name="Google Shape;423;p14"/>
            <p:cNvGrpSpPr/>
            <p:nvPr/>
          </p:nvGrpSpPr>
          <p:grpSpPr>
            <a:xfrm>
              <a:off x="432600" y="2594160"/>
              <a:ext cx="3687600" cy="184800"/>
              <a:chOff x="432600" y="2036400"/>
              <a:chExt cx="3687600" cy="184800"/>
            </a:xfrm>
          </p:grpSpPr>
          <p:sp>
            <p:nvSpPr>
              <p:cNvPr id="424" name="Google Shape;424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3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425" name="Google Shape;425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26" name="Google Shape;426;p14"/>
            <p:cNvGrpSpPr/>
            <p:nvPr/>
          </p:nvGrpSpPr>
          <p:grpSpPr>
            <a:xfrm>
              <a:off x="432600" y="3151920"/>
              <a:ext cx="3687600" cy="184800"/>
              <a:chOff x="432600" y="2036400"/>
              <a:chExt cx="3687600" cy="184800"/>
            </a:xfrm>
          </p:grpSpPr>
          <p:sp>
            <p:nvSpPr>
              <p:cNvPr id="427" name="Google Shape;427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5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428" name="Google Shape;428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29" name="Google Shape;429;p14"/>
            <p:cNvGrpSpPr/>
            <p:nvPr/>
          </p:nvGrpSpPr>
          <p:grpSpPr>
            <a:xfrm>
              <a:off x="432600" y="3430800"/>
              <a:ext cx="3687600" cy="184800"/>
              <a:chOff x="432600" y="2036400"/>
              <a:chExt cx="3687600" cy="184800"/>
            </a:xfrm>
          </p:grpSpPr>
          <p:sp>
            <p:nvSpPr>
              <p:cNvPr id="430" name="Google Shape;430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6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431" name="Google Shape;431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32" name="Google Shape;432;p14"/>
            <p:cNvGrpSpPr/>
            <p:nvPr/>
          </p:nvGrpSpPr>
          <p:grpSpPr>
            <a:xfrm>
              <a:off x="432600" y="2873040"/>
              <a:ext cx="3687600" cy="184800"/>
              <a:chOff x="432600" y="2036400"/>
              <a:chExt cx="3687600" cy="184800"/>
            </a:xfrm>
          </p:grpSpPr>
          <p:sp>
            <p:nvSpPr>
              <p:cNvPr id="433" name="Google Shape;433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4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434" name="Google Shape;434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35" name="Google Shape;435;p14"/>
          <p:cNvGrpSpPr/>
          <p:nvPr/>
        </p:nvGrpSpPr>
        <p:grpSpPr>
          <a:xfrm>
            <a:off x="432600" y="3848100"/>
            <a:ext cx="6587400" cy="1982100"/>
            <a:chOff x="432600" y="1633500"/>
            <a:chExt cx="6587400" cy="1982100"/>
          </a:xfrm>
        </p:grpSpPr>
        <p:sp>
          <p:nvSpPr>
            <p:cNvPr id="436" name="Google Shape;436;p14"/>
            <p:cNvSpPr/>
            <p:nvPr/>
          </p:nvSpPr>
          <p:spPr>
            <a:xfrm>
              <a:off x="540000" y="1633500"/>
              <a:ext cx="6480000" cy="237600"/>
            </a:xfrm>
            <a:prstGeom prst="rect">
              <a:avLst/>
            </a:prstGeom>
            <a:solidFill>
              <a:srgbClr val="A1BC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7" name="Google Shape;437;p14"/>
            <p:cNvGrpSpPr/>
            <p:nvPr/>
          </p:nvGrpSpPr>
          <p:grpSpPr>
            <a:xfrm>
              <a:off x="4325400" y="1668000"/>
              <a:ext cx="313200" cy="1877100"/>
              <a:chOff x="4325400" y="1662600"/>
              <a:chExt cx="313200" cy="1877100"/>
            </a:xfrm>
          </p:grpSpPr>
          <p:grpSp>
            <p:nvGrpSpPr>
              <p:cNvPr id="438" name="Google Shape;438;p14"/>
              <p:cNvGrpSpPr/>
              <p:nvPr/>
            </p:nvGrpSpPr>
            <p:grpSpPr>
              <a:xfrm>
                <a:off x="44212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439" name="Google Shape;439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" name="Google Shape;440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" name="Google Shape;441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45" name="Google Shape;445;p14"/>
              <p:cNvSpPr txBox="1"/>
              <p:nvPr/>
            </p:nvSpPr>
            <p:spPr>
              <a:xfrm>
                <a:off x="43254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M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446" name="Google Shape;446;p14"/>
            <p:cNvGrpSpPr/>
            <p:nvPr/>
          </p:nvGrpSpPr>
          <p:grpSpPr>
            <a:xfrm>
              <a:off x="4746600" y="1659900"/>
              <a:ext cx="313200" cy="1885200"/>
              <a:chOff x="4746600" y="1654500"/>
              <a:chExt cx="313200" cy="1885200"/>
            </a:xfrm>
          </p:grpSpPr>
          <p:sp>
            <p:nvSpPr>
              <p:cNvPr id="447" name="Google Shape;447;p14"/>
              <p:cNvSpPr txBox="1"/>
              <p:nvPr/>
            </p:nvSpPr>
            <p:spPr>
              <a:xfrm>
                <a:off x="47466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448" name="Google Shape;448;p14"/>
              <p:cNvGrpSpPr/>
              <p:nvPr/>
            </p:nvGrpSpPr>
            <p:grpSpPr>
              <a:xfrm>
                <a:off x="48424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449" name="Google Shape;449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55" name="Google Shape;455;p14"/>
            <p:cNvGrpSpPr/>
            <p:nvPr/>
          </p:nvGrpSpPr>
          <p:grpSpPr>
            <a:xfrm>
              <a:off x="5117100" y="1659900"/>
              <a:ext cx="313200" cy="1885200"/>
              <a:chOff x="5117100" y="1654500"/>
              <a:chExt cx="313200" cy="1885200"/>
            </a:xfrm>
          </p:grpSpPr>
          <p:sp>
            <p:nvSpPr>
              <p:cNvPr id="456" name="Google Shape;456;p14"/>
              <p:cNvSpPr txBox="1"/>
              <p:nvPr/>
            </p:nvSpPr>
            <p:spPr>
              <a:xfrm>
                <a:off x="51171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W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52129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64" name="Google Shape;464;p14"/>
            <p:cNvGrpSpPr/>
            <p:nvPr/>
          </p:nvGrpSpPr>
          <p:grpSpPr>
            <a:xfrm>
              <a:off x="5514000" y="1659900"/>
              <a:ext cx="313200" cy="1885200"/>
              <a:chOff x="5514000" y="1654500"/>
              <a:chExt cx="313200" cy="1885200"/>
            </a:xfrm>
          </p:grpSpPr>
          <p:sp>
            <p:nvSpPr>
              <p:cNvPr id="465" name="Google Shape;465;p14"/>
              <p:cNvSpPr txBox="1"/>
              <p:nvPr/>
            </p:nvSpPr>
            <p:spPr>
              <a:xfrm>
                <a:off x="55140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466" name="Google Shape;466;p14"/>
              <p:cNvGrpSpPr/>
              <p:nvPr/>
            </p:nvGrpSpPr>
            <p:grpSpPr>
              <a:xfrm>
                <a:off x="56098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467" name="Google Shape;467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73" name="Google Shape;473;p14"/>
            <p:cNvGrpSpPr/>
            <p:nvPr/>
          </p:nvGrpSpPr>
          <p:grpSpPr>
            <a:xfrm>
              <a:off x="5908800" y="1659900"/>
              <a:ext cx="313200" cy="1885200"/>
              <a:chOff x="5908800" y="1654500"/>
              <a:chExt cx="313200" cy="1885200"/>
            </a:xfrm>
          </p:grpSpPr>
          <p:sp>
            <p:nvSpPr>
              <p:cNvPr id="474" name="Google Shape;474;p14"/>
              <p:cNvSpPr txBox="1"/>
              <p:nvPr/>
            </p:nvSpPr>
            <p:spPr>
              <a:xfrm>
                <a:off x="59088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F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475" name="Google Shape;475;p14"/>
              <p:cNvGrpSpPr/>
              <p:nvPr/>
            </p:nvGrpSpPr>
            <p:grpSpPr>
              <a:xfrm>
                <a:off x="60067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476" name="Google Shape;476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" name="Google Shape;480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" name="Google Shape;481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82" name="Google Shape;482;p14"/>
            <p:cNvGrpSpPr/>
            <p:nvPr/>
          </p:nvGrpSpPr>
          <p:grpSpPr>
            <a:xfrm>
              <a:off x="6305700" y="1659900"/>
              <a:ext cx="313200" cy="1885200"/>
              <a:chOff x="6305700" y="1654500"/>
              <a:chExt cx="313200" cy="1885200"/>
            </a:xfrm>
          </p:grpSpPr>
          <p:sp>
            <p:nvSpPr>
              <p:cNvPr id="483" name="Google Shape;483;p14"/>
              <p:cNvSpPr txBox="1"/>
              <p:nvPr/>
            </p:nvSpPr>
            <p:spPr>
              <a:xfrm>
                <a:off x="63057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484" name="Google Shape;484;p14"/>
              <p:cNvGrpSpPr/>
              <p:nvPr/>
            </p:nvGrpSpPr>
            <p:grpSpPr>
              <a:xfrm>
                <a:off x="64036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485" name="Google Shape;485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" name="Google Shape;488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" name="Google Shape;489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" name="Google Shape;490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91" name="Google Shape;491;p14"/>
            <p:cNvGrpSpPr/>
            <p:nvPr/>
          </p:nvGrpSpPr>
          <p:grpSpPr>
            <a:xfrm>
              <a:off x="6683700" y="1668000"/>
              <a:ext cx="313200" cy="1877100"/>
              <a:chOff x="6683700" y="1662600"/>
              <a:chExt cx="313200" cy="1877100"/>
            </a:xfrm>
          </p:grpSpPr>
          <p:sp>
            <p:nvSpPr>
              <p:cNvPr id="492" name="Google Shape;492;p14"/>
              <p:cNvSpPr txBox="1"/>
              <p:nvPr/>
            </p:nvSpPr>
            <p:spPr>
              <a:xfrm>
                <a:off x="66837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493" name="Google Shape;493;p14"/>
              <p:cNvGrpSpPr/>
              <p:nvPr/>
            </p:nvGrpSpPr>
            <p:grpSpPr>
              <a:xfrm>
                <a:off x="67795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494" name="Google Shape;494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" name="Google Shape;497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8" name="Google Shape;498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00" name="Google Shape;500;p14"/>
            <p:cNvGrpSpPr/>
            <p:nvPr/>
          </p:nvGrpSpPr>
          <p:grpSpPr>
            <a:xfrm>
              <a:off x="432600" y="2036400"/>
              <a:ext cx="3687600" cy="184800"/>
              <a:chOff x="432600" y="2036400"/>
              <a:chExt cx="3687600" cy="184800"/>
            </a:xfrm>
          </p:grpSpPr>
          <p:sp>
            <p:nvSpPr>
              <p:cNvPr id="501" name="Google Shape;501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1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502" name="Google Shape;502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03" name="Google Shape;503;p14"/>
            <p:cNvGrpSpPr/>
            <p:nvPr/>
          </p:nvGrpSpPr>
          <p:grpSpPr>
            <a:xfrm>
              <a:off x="432600" y="2315280"/>
              <a:ext cx="3687600" cy="184800"/>
              <a:chOff x="432600" y="2036400"/>
              <a:chExt cx="3687600" cy="184800"/>
            </a:xfrm>
          </p:grpSpPr>
          <p:sp>
            <p:nvSpPr>
              <p:cNvPr id="504" name="Google Shape;504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2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505" name="Google Shape;505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06" name="Google Shape;506;p14"/>
            <p:cNvGrpSpPr/>
            <p:nvPr/>
          </p:nvGrpSpPr>
          <p:grpSpPr>
            <a:xfrm>
              <a:off x="432600" y="2594160"/>
              <a:ext cx="3687600" cy="184800"/>
              <a:chOff x="432600" y="2036400"/>
              <a:chExt cx="3687600" cy="184800"/>
            </a:xfrm>
          </p:grpSpPr>
          <p:sp>
            <p:nvSpPr>
              <p:cNvPr id="507" name="Google Shape;507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3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508" name="Google Shape;508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09" name="Google Shape;509;p14"/>
            <p:cNvGrpSpPr/>
            <p:nvPr/>
          </p:nvGrpSpPr>
          <p:grpSpPr>
            <a:xfrm>
              <a:off x="432600" y="3151920"/>
              <a:ext cx="3687600" cy="184800"/>
              <a:chOff x="432600" y="2036400"/>
              <a:chExt cx="3687600" cy="184800"/>
            </a:xfrm>
          </p:grpSpPr>
          <p:sp>
            <p:nvSpPr>
              <p:cNvPr id="510" name="Google Shape;510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5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511" name="Google Shape;511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12" name="Google Shape;512;p14"/>
            <p:cNvGrpSpPr/>
            <p:nvPr/>
          </p:nvGrpSpPr>
          <p:grpSpPr>
            <a:xfrm>
              <a:off x="432600" y="3430800"/>
              <a:ext cx="3687600" cy="184800"/>
              <a:chOff x="432600" y="2036400"/>
              <a:chExt cx="3687600" cy="184800"/>
            </a:xfrm>
          </p:grpSpPr>
          <p:sp>
            <p:nvSpPr>
              <p:cNvPr id="513" name="Google Shape;513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6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514" name="Google Shape;514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15" name="Google Shape;515;p14"/>
            <p:cNvGrpSpPr/>
            <p:nvPr/>
          </p:nvGrpSpPr>
          <p:grpSpPr>
            <a:xfrm>
              <a:off x="432600" y="2873040"/>
              <a:ext cx="3687600" cy="184800"/>
              <a:chOff x="432600" y="2036400"/>
              <a:chExt cx="3687600" cy="184800"/>
            </a:xfrm>
          </p:grpSpPr>
          <p:sp>
            <p:nvSpPr>
              <p:cNvPr id="516" name="Google Shape;516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4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517" name="Google Shape;517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518" name="Google Shape;518;p14"/>
          <p:cNvGrpSpPr/>
          <p:nvPr/>
        </p:nvGrpSpPr>
        <p:grpSpPr>
          <a:xfrm>
            <a:off x="432600" y="6031500"/>
            <a:ext cx="6587400" cy="1982100"/>
            <a:chOff x="432600" y="1633500"/>
            <a:chExt cx="6587400" cy="1982100"/>
          </a:xfrm>
        </p:grpSpPr>
        <p:sp>
          <p:nvSpPr>
            <p:cNvPr id="519" name="Google Shape;519;p14"/>
            <p:cNvSpPr/>
            <p:nvPr/>
          </p:nvSpPr>
          <p:spPr>
            <a:xfrm>
              <a:off x="540000" y="1633500"/>
              <a:ext cx="6480000" cy="237600"/>
            </a:xfrm>
            <a:prstGeom prst="rect">
              <a:avLst/>
            </a:prstGeom>
            <a:solidFill>
              <a:srgbClr val="F8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0" name="Google Shape;520;p14"/>
            <p:cNvGrpSpPr/>
            <p:nvPr/>
          </p:nvGrpSpPr>
          <p:grpSpPr>
            <a:xfrm>
              <a:off x="4325400" y="1668000"/>
              <a:ext cx="313200" cy="1877100"/>
              <a:chOff x="4325400" y="1662600"/>
              <a:chExt cx="313200" cy="1877100"/>
            </a:xfrm>
          </p:grpSpPr>
          <p:grpSp>
            <p:nvGrpSpPr>
              <p:cNvPr id="521" name="Google Shape;521;p14"/>
              <p:cNvGrpSpPr/>
              <p:nvPr/>
            </p:nvGrpSpPr>
            <p:grpSpPr>
              <a:xfrm>
                <a:off x="44212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522" name="Google Shape;522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" name="Google Shape;523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" name="Google Shape;524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" name="Google Shape;525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28" name="Google Shape;528;p14"/>
              <p:cNvSpPr txBox="1"/>
              <p:nvPr/>
            </p:nvSpPr>
            <p:spPr>
              <a:xfrm>
                <a:off x="43254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M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529" name="Google Shape;529;p14"/>
            <p:cNvGrpSpPr/>
            <p:nvPr/>
          </p:nvGrpSpPr>
          <p:grpSpPr>
            <a:xfrm>
              <a:off x="4746600" y="1659900"/>
              <a:ext cx="313200" cy="1885200"/>
              <a:chOff x="4746600" y="1654500"/>
              <a:chExt cx="313200" cy="1885200"/>
            </a:xfrm>
          </p:grpSpPr>
          <p:sp>
            <p:nvSpPr>
              <p:cNvPr id="530" name="Google Shape;530;p14"/>
              <p:cNvSpPr txBox="1"/>
              <p:nvPr/>
            </p:nvSpPr>
            <p:spPr>
              <a:xfrm>
                <a:off x="47466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531" name="Google Shape;531;p14"/>
              <p:cNvGrpSpPr/>
              <p:nvPr/>
            </p:nvGrpSpPr>
            <p:grpSpPr>
              <a:xfrm>
                <a:off x="48424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532" name="Google Shape;532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" name="Google Shape;533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38" name="Google Shape;538;p14"/>
            <p:cNvGrpSpPr/>
            <p:nvPr/>
          </p:nvGrpSpPr>
          <p:grpSpPr>
            <a:xfrm>
              <a:off x="5117100" y="1659900"/>
              <a:ext cx="313200" cy="1885200"/>
              <a:chOff x="5117100" y="1654500"/>
              <a:chExt cx="313200" cy="1885200"/>
            </a:xfrm>
          </p:grpSpPr>
          <p:sp>
            <p:nvSpPr>
              <p:cNvPr id="539" name="Google Shape;539;p14"/>
              <p:cNvSpPr txBox="1"/>
              <p:nvPr/>
            </p:nvSpPr>
            <p:spPr>
              <a:xfrm>
                <a:off x="51171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W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540" name="Google Shape;540;p14"/>
              <p:cNvGrpSpPr/>
              <p:nvPr/>
            </p:nvGrpSpPr>
            <p:grpSpPr>
              <a:xfrm>
                <a:off x="52129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541" name="Google Shape;541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" name="Google Shape;542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" name="Google Shape;543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" name="Google Shape;544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" name="Google Shape;545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" name="Google Shape;546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47" name="Google Shape;547;p14"/>
            <p:cNvGrpSpPr/>
            <p:nvPr/>
          </p:nvGrpSpPr>
          <p:grpSpPr>
            <a:xfrm>
              <a:off x="5514000" y="1659900"/>
              <a:ext cx="313200" cy="1885200"/>
              <a:chOff x="5514000" y="1654500"/>
              <a:chExt cx="313200" cy="1885200"/>
            </a:xfrm>
          </p:grpSpPr>
          <p:sp>
            <p:nvSpPr>
              <p:cNvPr id="548" name="Google Shape;548;p14"/>
              <p:cNvSpPr txBox="1"/>
              <p:nvPr/>
            </p:nvSpPr>
            <p:spPr>
              <a:xfrm>
                <a:off x="55140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549" name="Google Shape;549;p14"/>
              <p:cNvGrpSpPr/>
              <p:nvPr/>
            </p:nvGrpSpPr>
            <p:grpSpPr>
              <a:xfrm>
                <a:off x="56098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550" name="Google Shape;550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" name="Google Shape;551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" name="Google Shape;552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" name="Google Shape;553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" name="Google Shape;554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" name="Google Shape;555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56" name="Google Shape;556;p14"/>
            <p:cNvGrpSpPr/>
            <p:nvPr/>
          </p:nvGrpSpPr>
          <p:grpSpPr>
            <a:xfrm>
              <a:off x="5908800" y="1659900"/>
              <a:ext cx="313200" cy="1885200"/>
              <a:chOff x="5908800" y="1654500"/>
              <a:chExt cx="313200" cy="1885200"/>
            </a:xfrm>
          </p:grpSpPr>
          <p:sp>
            <p:nvSpPr>
              <p:cNvPr id="557" name="Google Shape;557;p14"/>
              <p:cNvSpPr txBox="1"/>
              <p:nvPr/>
            </p:nvSpPr>
            <p:spPr>
              <a:xfrm>
                <a:off x="59088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F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558" name="Google Shape;558;p14"/>
              <p:cNvGrpSpPr/>
              <p:nvPr/>
            </p:nvGrpSpPr>
            <p:grpSpPr>
              <a:xfrm>
                <a:off x="60067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559" name="Google Shape;559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" name="Google Shape;560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" name="Google Shape;561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" name="Google Shape;562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" name="Google Shape;563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" name="Google Shape;564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65" name="Google Shape;565;p14"/>
            <p:cNvGrpSpPr/>
            <p:nvPr/>
          </p:nvGrpSpPr>
          <p:grpSpPr>
            <a:xfrm>
              <a:off x="6305700" y="1659900"/>
              <a:ext cx="313200" cy="1885200"/>
              <a:chOff x="6305700" y="1654500"/>
              <a:chExt cx="313200" cy="1885200"/>
            </a:xfrm>
          </p:grpSpPr>
          <p:sp>
            <p:nvSpPr>
              <p:cNvPr id="566" name="Google Shape;566;p14"/>
              <p:cNvSpPr txBox="1"/>
              <p:nvPr/>
            </p:nvSpPr>
            <p:spPr>
              <a:xfrm>
                <a:off x="63057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567" name="Google Shape;567;p14"/>
              <p:cNvGrpSpPr/>
              <p:nvPr/>
            </p:nvGrpSpPr>
            <p:grpSpPr>
              <a:xfrm>
                <a:off x="64036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568" name="Google Shape;568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" name="Google Shape;569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" name="Google Shape;570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" name="Google Shape;571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74" name="Google Shape;574;p14"/>
            <p:cNvGrpSpPr/>
            <p:nvPr/>
          </p:nvGrpSpPr>
          <p:grpSpPr>
            <a:xfrm>
              <a:off x="6683700" y="1668000"/>
              <a:ext cx="313200" cy="1877100"/>
              <a:chOff x="6683700" y="1662600"/>
              <a:chExt cx="313200" cy="1877100"/>
            </a:xfrm>
          </p:grpSpPr>
          <p:sp>
            <p:nvSpPr>
              <p:cNvPr id="575" name="Google Shape;575;p14"/>
              <p:cNvSpPr txBox="1"/>
              <p:nvPr/>
            </p:nvSpPr>
            <p:spPr>
              <a:xfrm>
                <a:off x="66837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576" name="Google Shape;576;p14"/>
              <p:cNvGrpSpPr/>
              <p:nvPr/>
            </p:nvGrpSpPr>
            <p:grpSpPr>
              <a:xfrm>
                <a:off x="67795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577" name="Google Shape;577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" name="Google Shape;578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" name="Google Shape;579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" name="Google Shape;580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" name="Google Shape;581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83" name="Google Shape;583;p14"/>
            <p:cNvGrpSpPr/>
            <p:nvPr/>
          </p:nvGrpSpPr>
          <p:grpSpPr>
            <a:xfrm>
              <a:off x="432600" y="2036400"/>
              <a:ext cx="3687600" cy="184800"/>
              <a:chOff x="432600" y="2036400"/>
              <a:chExt cx="3687600" cy="184800"/>
            </a:xfrm>
          </p:grpSpPr>
          <p:sp>
            <p:nvSpPr>
              <p:cNvPr id="584" name="Google Shape;584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1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585" name="Google Shape;585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86" name="Google Shape;586;p14"/>
            <p:cNvGrpSpPr/>
            <p:nvPr/>
          </p:nvGrpSpPr>
          <p:grpSpPr>
            <a:xfrm>
              <a:off x="432600" y="2315280"/>
              <a:ext cx="3687600" cy="184800"/>
              <a:chOff x="432600" y="2036400"/>
              <a:chExt cx="3687600" cy="184800"/>
            </a:xfrm>
          </p:grpSpPr>
          <p:sp>
            <p:nvSpPr>
              <p:cNvPr id="587" name="Google Shape;587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2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588" name="Google Shape;588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89" name="Google Shape;589;p14"/>
            <p:cNvGrpSpPr/>
            <p:nvPr/>
          </p:nvGrpSpPr>
          <p:grpSpPr>
            <a:xfrm>
              <a:off x="432600" y="2594160"/>
              <a:ext cx="3687600" cy="184800"/>
              <a:chOff x="432600" y="2036400"/>
              <a:chExt cx="3687600" cy="184800"/>
            </a:xfrm>
          </p:grpSpPr>
          <p:sp>
            <p:nvSpPr>
              <p:cNvPr id="590" name="Google Shape;590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3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591" name="Google Shape;591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92" name="Google Shape;592;p14"/>
            <p:cNvGrpSpPr/>
            <p:nvPr/>
          </p:nvGrpSpPr>
          <p:grpSpPr>
            <a:xfrm>
              <a:off x="432600" y="3151920"/>
              <a:ext cx="3687600" cy="184800"/>
              <a:chOff x="432600" y="2036400"/>
              <a:chExt cx="3687600" cy="184800"/>
            </a:xfrm>
          </p:grpSpPr>
          <p:sp>
            <p:nvSpPr>
              <p:cNvPr id="593" name="Google Shape;593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5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594" name="Google Shape;594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95" name="Google Shape;595;p14"/>
            <p:cNvGrpSpPr/>
            <p:nvPr/>
          </p:nvGrpSpPr>
          <p:grpSpPr>
            <a:xfrm>
              <a:off x="432600" y="3430800"/>
              <a:ext cx="3687600" cy="184800"/>
              <a:chOff x="432600" y="2036400"/>
              <a:chExt cx="3687600" cy="184800"/>
            </a:xfrm>
          </p:grpSpPr>
          <p:sp>
            <p:nvSpPr>
              <p:cNvPr id="596" name="Google Shape;596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6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597" name="Google Shape;597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98" name="Google Shape;598;p14"/>
            <p:cNvGrpSpPr/>
            <p:nvPr/>
          </p:nvGrpSpPr>
          <p:grpSpPr>
            <a:xfrm>
              <a:off x="432600" y="2873040"/>
              <a:ext cx="3687600" cy="184800"/>
              <a:chOff x="432600" y="2036400"/>
              <a:chExt cx="3687600" cy="184800"/>
            </a:xfrm>
          </p:grpSpPr>
          <p:sp>
            <p:nvSpPr>
              <p:cNvPr id="599" name="Google Shape;599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4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600" name="Google Shape;600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601" name="Google Shape;601;p14"/>
          <p:cNvGrpSpPr/>
          <p:nvPr/>
        </p:nvGrpSpPr>
        <p:grpSpPr>
          <a:xfrm>
            <a:off x="432600" y="8235300"/>
            <a:ext cx="6587400" cy="1982100"/>
            <a:chOff x="432600" y="1633500"/>
            <a:chExt cx="6587400" cy="1982100"/>
          </a:xfrm>
        </p:grpSpPr>
        <p:sp>
          <p:nvSpPr>
            <p:cNvPr id="602" name="Google Shape;602;p14"/>
            <p:cNvSpPr/>
            <p:nvPr/>
          </p:nvSpPr>
          <p:spPr>
            <a:xfrm>
              <a:off x="540000" y="1633500"/>
              <a:ext cx="6480000" cy="237600"/>
            </a:xfrm>
            <a:prstGeom prst="rect">
              <a:avLst/>
            </a:prstGeom>
            <a:solidFill>
              <a:srgbClr val="A1BC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3" name="Google Shape;603;p14"/>
            <p:cNvGrpSpPr/>
            <p:nvPr/>
          </p:nvGrpSpPr>
          <p:grpSpPr>
            <a:xfrm>
              <a:off x="4325400" y="1668000"/>
              <a:ext cx="313200" cy="1877100"/>
              <a:chOff x="4325400" y="1662600"/>
              <a:chExt cx="313200" cy="1877100"/>
            </a:xfrm>
          </p:grpSpPr>
          <p:grpSp>
            <p:nvGrpSpPr>
              <p:cNvPr id="604" name="Google Shape;604;p14"/>
              <p:cNvGrpSpPr/>
              <p:nvPr/>
            </p:nvGrpSpPr>
            <p:grpSpPr>
              <a:xfrm>
                <a:off x="44212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605" name="Google Shape;605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11" name="Google Shape;611;p14"/>
              <p:cNvSpPr txBox="1"/>
              <p:nvPr/>
            </p:nvSpPr>
            <p:spPr>
              <a:xfrm>
                <a:off x="43254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M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612" name="Google Shape;612;p14"/>
            <p:cNvGrpSpPr/>
            <p:nvPr/>
          </p:nvGrpSpPr>
          <p:grpSpPr>
            <a:xfrm>
              <a:off x="4746600" y="1659900"/>
              <a:ext cx="313200" cy="1885200"/>
              <a:chOff x="4746600" y="1654500"/>
              <a:chExt cx="313200" cy="1885200"/>
            </a:xfrm>
          </p:grpSpPr>
          <p:sp>
            <p:nvSpPr>
              <p:cNvPr id="613" name="Google Shape;613;p14"/>
              <p:cNvSpPr txBox="1"/>
              <p:nvPr/>
            </p:nvSpPr>
            <p:spPr>
              <a:xfrm>
                <a:off x="47466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614" name="Google Shape;614;p14"/>
              <p:cNvGrpSpPr/>
              <p:nvPr/>
            </p:nvGrpSpPr>
            <p:grpSpPr>
              <a:xfrm>
                <a:off x="48424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615" name="Google Shape;615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21" name="Google Shape;621;p14"/>
            <p:cNvGrpSpPr/>
            <p:nvPr/>
          </p:nvGrpSpPr>
          <p:grpSpPr>
            <a:xfrm>
              <a:off x="5117100" y="1659900"/>
              <a:ext cx="313200" cy="1885200"/>
              <a:chOff x="5117100" y="1654500"/>
              <a:chExt cx="313200" cy="1885200"/>
            </a:xfrm>
          </p:grpSpPr>
          <p:sp>
            <p:nvSpPr>
              <p:cNvPr id="622" name="Google Shape;622;p14"/>
              <p:cNvSpPr txBox="1"/>
              <p:nvPr/>
            </p:nvSpPr>
            <p:spPr>
              <a:xfrm>
                <a:off x="51171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W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623" name="Google Shape;623;p14"/>
              <p:cNvGrpSpPr/>
              <p:nvPr/>
            </p:nvGrpSpPr>
            <p:grpSpPr>
              <a:xfrm>
                <a:off x="52129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624" name="Google Shape;624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30" name="Google Shape;630;p14"/>
            <p:cNvGrpSpPr/>
            <p:nvPr/>
          </p:nvGrpSpPr>
          <p:grpSpPr>
            <a:xfrm>
              <a:off x="5514000" y="1659900"/>
              <a:ext cx="313200" cy="1885200"/>
              <a:chOff x="5514000" y="1654500"/>
              <a:chExt cx="313200" cy="1885200"/>
            </a:xfrm>
          </p:grpSpPr>
          <p:sp>
            <p:nvSpPr>
              <p:cNvPr id="631" name="Google Shape;631;p14"/>
              <p:cNvSpPr txBox="1"/>
              <p:nvPr/>
            </p:nvSpPr>
            <p:spPr>
              <a:xfrm>
                <a:off x="55140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T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632" name="Google Shape;632;p14"/>
              <p:cNvGrpSpPr/>
              <p:nvPr/>
            </p:nvGrpSpPr>
            <p:grpSpPr>
              <a:xfrm>
                <a:off x="56098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633" name="Google Shape;633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39" name="Google Shape;639;p14"/>
            <p:cNvGrpSpPr/>
            <p:nvPr/>
          </p:nvGrpSpPr>
          <p:grpSpPr>
            <a:xfrm>
              <a:off x="5908800" y="1659900"/>
              <a:ext cx="313200" cy="1885200"/>
              <a:chOff x="5908800" y="1654500"/>
              <a:chExt cx="313200" cy="1885200"/>
            </a:xfrm>
          </p:grpSpPr>
          <p:sp>
            <p:nvSpPr>
              <p:cNvPr id="640" name="Google Shape;640;p14"/>
              <p:cNvSpPr txBox="1"/>
              <p:nvPr/>
            </p:nvSpPr>
            <p:spPr>
              <a:xfrm>
                <a:off x="59088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F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641" name="Google Shape;641;p14"/>
              <p:cNvGrpSpPr/>
              <p:nvPr/>
            </p:nvGrpSpPr>
            <p:grpSpPr>
              <a:xfrm>
                <a:off x="60067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642" name="Google Shape;642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14"/>
            <p:cNvGrpSpPr/>
            <p:nvPr/>
          </p:nvGrpSpPr>
          <p:grpSpPr>
            <a:xfrm>
              <a:off x="6305700" y="1659900"/>
              <a:ext cx="313200" cy="1885200"/>
              <a:chOff x="6305700" y="1654500"/>
              <a:chExt cx="313200" cy="1885200"/>
            </a:xfrm>
          </p:grpSpPr>
          <p:sp>
            <p:nvSpPr>
              <p:cNvPr id="649" name="Google Shape;649;p14"/>
              <p:cNvSpPr txBox="1"/>
              <p:nvPr/>
            </p:nvSpPr>
            <p:spPr>
              <a:xfrm>
                <a:off x="6305700" y="16545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650" name="Google Shape;650;p14"/>
              <p:cNvGrpSpPr/>
              <p:nvPr/>
            </p:nvGrpSpPr>
            <p:grpSpPr>
              <a:xfrm>
                <a:off x="64036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4" name="Google Shape;654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5" name="Google Shape;655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6" name="Google Shape;656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57" name="Google Shape;657;p14"/>
            <p:cNvGrpSpPr/>
            <p:nvPr/>
          </p:nvGrpSpPr>
          <p:grpSpPr>
            <a:xfrm>
              <a:off x="6683700" y="1668000"/>
              <a:ext cx="313200" cy="1877100"/>
              <a:chOff x="6683700" y="1662600"/>
              <a:chExt cx="313200" cy="1877100"/>
            </a:xfrm>
          </p:grpSpPr>
          <p:sp>
            <p:nvSpPr>
              <p:cNvPr id="658" name="Google Shape;658;p14"/>
              <p:cNvSpPr txBox="1"/>
              <p:nvPr/>
            </p:nvSpPr>
            <p:spPr>
              <a:xfrm>
                <a:off x="6683700" y="16626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1D1D1B"/>
                    </a:solidFill>
                    <a:latin typeface="Arimo"/>
                    <a:ea typeface="Arimo"/>
                    <a:cs typeface="Arimo"/>
                    <a:sym typeface="Arimo"/>
                  </a:rPr>
                  <a:t>S</a:t>
                </a:r>
                <a:endParaRPr b="1" sz="12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  <p:grpSp>
            <p:nvGrpSpPr>
              <p:cNvPr id="659" name="Google Shape;659;p14"/>
              <p:cNvGrpSpPr/>
              <p:nvPr/>
            </p:nvGrpSpPr>
            <p:grpSpPr>
              <a:xfrm>
                <a:off x="6779550" y="2027700"/>
                <a:ext cx="121500" cy="1512000"/>
                <a:chOff x="4421250" y="2027700"/>
                <a:chExt cx="121500" cy="1512000"/>
              </a:xfrm>
            </p:grpSpPr>
            <p:sp>
              <p:nvSpPr>
                <p:cNvPr id="660" name="Google Shape;660;p14"/>
                <p:cNvSpPr/>
                <p:nvPr/>
              </p:nvSpPr>
              <p:spPr>
                <a:xfrm>
                  <a:off x="4421250" y="20277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421250" y="23058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4421250" y="25839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4421250" y="28620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4421250" y="31401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4421250" y="3418200"/>
                  <a:ext cx="121500" cy="1215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C6C6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66" name="Google Shape;666;p14"/>
            <p:cNvGrpSpPr/>
            <p:nvPr/>
          </p:nvGrpSpPr>
          <p:grpSpPr>
            <a:xfrm>
              <a:off x="432600" y="2036400"/>
              <a:ext cx="3687600" cy="184800"/>
              <a:chOff x="432600" y="2036400"/>
              <a:chExt cx="3687600" cy="184800"/>
            </a:xfrm>
          </p:grpSpPr>
          <p:sp>
            <p:nvSpPr>
              <p:cNvPr id="667" name="Google Shape;667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1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668" name="Google Shape;668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69" name="Google Shape;669;p14"/>
            <p:cNvGrpSpPr/>
            <p:nvPr/>
          </p:nvGrpSpPr>
          <p:grpSpPr>
            <a:xfrm>
              <a:off x="432600" y="2315280"/>
              <a:ext cx="3687600" cy="184800"/>
              <a:chOff x="432600" y="2036400"/>
              <a:chExt cx="3687600" cy="184800"/>
            </a:xfrm>
          </p:grpSpPr>
          <p:sp>
            <p:nvSpPr>
              <p:cNvPr id="670" name="Google Shape;670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2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671" name="Google Shape;671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2" name="Google Shape;672;p14"/>
            <p:cNvGrpSpPr/>
            <p:nvPr/>
          </p:nvGrpSpPr>
          <p:grpSpPr>
            <a:xfrm>
              <a:off x="432600" y="2594160"/>
              <a:ext cx="3687600" cy="184800"/>
              <a:chOff x="432600" y="2036400"/>
              <a:chExt cx="3687600" cy="184800"/>
            </a:xfrm>
          </p:grpSpPr>
          <p:sp>
            <p:nvSpPr>
              <p:cNvPr id="673" name="Google Shape;673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3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674" name="Google Shape;674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5" name="Google Shape;675;p14"/>
            <p:cNvGrpSpPr/>
            <p:nvPr/>
          </p:nvGrpSpPr>
          <p:grpSpPr>
            <a:xfrm>
              <a:off x="432600" y="3151920"/>
              <a:ext cx="3687600" cy="184800"/>
              <a:chOff x="432600" y="2036400"/>
              <a:chExt cx="3687600" cy="184800"/>
            </a:xfrm>
          </p:grpSpPr>
          <p:sp>
            <p:nvSpPr>
              <p:cNvPr id="676" name="Google Shape;676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5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677" name="Google Shape;677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8" name="Google Shape;678;p14"/>
            <p:cNvGrpSpPr/>
            <p:nvPr/>
          </p:nvGrpSpPr>
          <p:grpSpPr>
            <a:xfrm>
              <a:off x="432600" y="3430800"/>
              <a:ext cx="3687600" cy="184800"/>
              <a:chOff x="432600" y="2036400"/>
              <a:chExt cx="3687600" cy="184800"/>
            </a:xfrm>
          </p:grpSpPr>
          <p:sp>
            <p:nvSpPr>
              <p:cNvPr id="679" name="Google Shape;679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6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680" name="Google Shape;680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81" name="Google Shape;681;p14"/>
            <p:cNvGrpSpPr/>
            <p:nvPr/>
          </p:nvGrpSpPr>
          <p:grpSpPr>
            <a:xfrm>
              <a:off x="432600" y="2873040"/>
              <a:ext cx="3687600" cy="184800"/>
              <a:chOff x="432600" y="2036400"/>
              <a:chExt cx="3687600" cy="184800"/>
            </a:xfrm>
          </p:grpSpPr>
          <p:sp>
            <p:nvSpPr>
              <p:cNvPr id="682" name="Google Shape;682;p14"/>
              <p:cNvSpPr txBox="1"/>
              <p:nvPr/>
            </p:nvSpPr>
            <p:spPr>
              <a:xfrm>
                <a:off x="432600" y="2036400"/>
                <a:ext cx="31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D1D1B"/>
                    </a:solidFill>
                    <a:latin typeface="Arimo Medium"/>
                    <a:ea typeface="Arimo Medium"/>
                    <a:cs typeface="Arimo Medium"/>
                    <a:sym typeface="Arimo Medium"/>
                  </a:rPr>
                  <a:t>4</a:t>
                </a:r>
                <a:endParaRPr sz="1200">
                  <a:solidFill>
                    <a:srgbClr val="1D1D1B"/>
                  </a:solidFill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cxnSp>
            <p:nvCxnSpPr>
              <p:cNvPr id="683" name="Google Shape;683;p14"/>
              <p:cNvCxnSpPr/>
              <p:nvPr/>
            </p:nvCxnSpPr>
            <p:spPr>
              <a:xfrm rot="10800000">
                <a:off x="723600" y="2165400"/>
                <a:ext cx="339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D9D9C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