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Cabin Sketch"/>
      <p:regular r:id="rId8"/>
      <p:bold r:id="rId9"/>
    </p:embeddedFont>
    <p:embeddedFont>
      <p:font typeface="Amatic SC"/>
      <p:regular r:id="rId10"/>
      <p:bold r:id="rId11"/>
    </p:embeddedFont>
    <p:embeddedFont>
      <p:font typeface="Bubblegum Sans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pos="283">
          <p15:clr>
            <a:srgbClr val="9AA0A6"/>
          </p15:clr>
        </p15:guide>
        <p15:guide id="4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  <p:guide pos="283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maticSC-bold.fntdata"/><Relationship Id="rId10" Type="http://schemas.openxmlformats.org/officeDocument/2006/relationships/font" Target="fonts/AmaticSC-regular.fntdata"/><Relationship Id="rId12" Type="http://schemas.openxmlformats.org/officeDocument/2006/relationships/font" Target="fonts/Bubblegum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abinSketch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CabinSketch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1bf199ee2_0_3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1bf199ee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3" Type="http://schemas.openxmlformats.org/officeDocument/2006/relationships/image" Target="../media/image14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3.png"/><Relationship Id="rId13" Type="http://schemas.openxmlformats.org/officeDocument/2006/relationships/image" Target="../media/image13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450001" y="303436"/>
            <a:ext cx="6659999" cy="10085128"/>
            <a:chOff x="450000" y="299044"/>
            <a:chExt cx="6659999" cy="10085128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81100" y="7712900"/>
              <a:ext cx="5238749" cy="100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66800" y="853850"/>
              <a:ext cx="5629275" cy="5117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82900" y="1129650"/>
              <a:ext cx="4822649" cy="460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0" y="299044"/>
              <a:ext cx="6659999" cy="128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994075" y="1278688"/>
              <a:ext cx="1332898" cy="1366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596250" y="742250"/>
              <a:ext cx="1714125" cy="155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613563" y="1651463"/>
              <a:ext cx="453875" cy="756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441868" y="2157475"/>
              <a:ext cx="208575" cy="18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828225" y="2560625"/>
              <a:ext cx="2796999" cy="1497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294350" y="3480750"/>
              <a:ext cx="2325525" cy="187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790575" y="3513125"/>
              <a:ext cx="3643400" cy="280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9231219">
              <a:off x="1951225" y="2717300"/>
              <a:ext cx="453875" cy="75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13"/>
            <p:cNvSpPr/>
            <p:nvPr/>
          </p:nvSpPr>
          <p:spPr>
            <a:xfrm>
              <a:off x="1295413" y="1300163"/>
              <a:ext cx="162000" cy="162000"/>
            </a:xfrm>
            <a:prstGeom prst="ellipse">
              <a:avLst/>
            </a:prstGeom>
            <a:solidFill>
              <a:srgbClr val="7CCB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385900" y="3151575"/>
              <a:ext cx="120300" cy="119100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9" name="Google Shape;69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6105552">
              <a:off x="1898818" y="5381675"/>
              <a:ext cx="208575" cy="188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3"/>
            <p:cNvSpPr/>
            <p:nvPr/>
          </p:nvSpPr>
          <p:spPr>
            <a:xfrm>
              <a:off x="1857038" y="1003675"/>
              <a:ext cx="120300" cy="119100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5405151" y="1210875"/>
              <a:ext cx="74100" cy="78600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4924088" y="5890000"/>
              <a:ext cx="120300" cy="119100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6131751" y="3082527"/>
              <a:ext cx="180900" cy="188100"/>
            </a:xfrm>
            <a:prstGeom prst="ellipse">
              <a:avLst/>
            </a:prstGeom>
            <a:solidFill>
              <a:srgbClr val="7CCB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0" y="10255269"/>
              <a:ext cx="6659999" cy="128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3"/>
            <p:cNvSpPr txBox="1"/>
            <p:nvPr/>
          </p:nvSpPr>
          <p:spPr>
            <a:xfrm>
              <a:off x="741600" y="6162675"/>
              <a:ext cx="6076800" cy="161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500">
                  <a:solidFill>
                    <a:srgbClr val="4F4F4F"/>
                  </a:solidFill>
                  <a:latin typeface="Cabin Sketch"/>
                  <a:ea typeface="Cabin Sketch"/>
                  <a:cs typeface="Cabin Sketch"/>
                  <a:sym typeface="Cabin Sketch"/>
                </a:rPr>
                <a:t>SEAFOOD</a:t>
              </a:r>
              <a:endParaRPr sz="10500">
                <a:solidFill>
                  <a:srgbClr val="4F4F4F"/>
                </a:solidFill>
                <a:latin typeface="Cabin Sketch"/>
                <a:ea typeface="Cabin Sketch"/>
                <a:cs typeface="Cabin Sketch"/>
                <a:sym typeface="Cabin Sketch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2219325" y="7858125"/>
              <a:ext cx="318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000">
                  <a:solidFill>
                    <a:schemeClr val="lt1"/>
                  </a:solidFill>
                  <a:latin typeface="Bubblegum Sans"/>
                  <a:ea typeface="Bubblegum Sans"/>
                  <a:cs typeface="Bubblegum Sans"/>
                  <a:sym typeface="Bubblegum Sans"/>
                </a:rPr>
                <a:t>RESTAURANT</a:t>
              </a:r>
              <a:endParaRPr sz="40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1052513" y="8848725"/>
              <a:ext cx="54864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 sz="2200">
                  <a:solidFill>
                    <a:srgbClr val="4F4F4F"/>
                  </a:solidFill>
                  <a:latin typeface="Amatic SC"/>
                  <a:ea typeface="Amatic SC"/>
                  <a:cs typeface="Amatic SC"/>
                  <a:sym typeface="Amatic SC"/>
                </a:rPr>
                <a:t>Location of restaurant</a:t>
              </a:r>
              <a:endParaRPr b="1" sz="2200">
                <a:solidFill>
                  <a:srgbClr val="4F4F4F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 sz="2200">
                  <a:solidFill>
                    <a:srgbClr val="4F4F4F"/>
                  </a:solidFill>
                  <a:latin typeface="Amatic SC"/>
                  <a:ea typeface="Amatic SC"/>
                  <a:cs typeface="Amatic SC"/>
                  <a:sym typeface="Amatic SC"/>
                </a:rPr>
                <a:t>74325 Shannon Coves Apt. 009, Port Cesarbury, Bilzen</a:t>
              </a:r>
              <a:endParaRPr b="1" sz="2200">
                <a:solidFill>
                  <a:srgbClr val="4F4F4F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200">
                  <a:solidFill>
                    <a:srgbClr val="4F4F4F"/>
                  </a:solidFill>
                  <a:latin typeface="Amatic SC"/>
                  <a:ea typeface="Amatic SC"/>
                  <a:cs typeface="Amatic SC"/>
                  <a:sym typeface="Amatic SC"/>
                </a:rPr>
                <a:t>(123) 456-7890</a:t>
              </a:r>
              <a:endParaRPr b="1" sz="2200">
                <a:solidFill>
                  <a:srgbClr val="4F4F4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425" y="228600"/>
            <a:ext cx="6680625" cy="1024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638" y="620000"/>
            <a:ext cx="5590913" cy="983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9625" y="1394475"/>
            <a:ext cx="3702951" cy="71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293006">
            <a:off x="5227207" y="3036147"/>
            <a:ext cx="2935487" cy="225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-3449649">
            <a:off x="5646533" y="708287"/>
            <a:ext cx="1895136" cy="10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56469" y="494992"/>
            <a:ext cx="208575" cy="18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/>
          <p:nvPr/>
        </p:nvSpPr>
        <p:spPr>
          <a:xfrm>
            <a:off x="6919627" y="1492642"/>
            <a:ext cx="74100" cy="78600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6612975" y="2428500"/>
            <a:ext cx="120300" cy="120300"/>
          </a:xfrm>
          <a:prstGeom prst="ellipse">
            <a:avLst/>
          </a:prstGeom>
          <a:solidFill>
            <a:srgbClr val="7CCB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4137800">
            <a:off x="125408" y="735103"/>
            <a:ext cx="1555235" cy="140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9640911">
            <a:off x="6122050" y="5679356"/>
            <a:ext cx="656650" cy="10944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5982050" y="3816087"/>
            <a:ext cx="74100" cy="73500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51464">
            <a:off x="6176324" y="4924821"/>
            <a:ext cx="228403" cy="20603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6825025" y="5894317"/>
            <a:ext cx="120300" cy="119400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 rot="-2206493">
            <a:off x="6794725" y="6815245"/>
            <a:ext cx="180900" cy="166561"/>
          </a:xfrm>
          <a:prstGeom prst="ellipse">
            <a:avLst/>
          </a:prstGeom>
          <a:solidFill>
            <a:srgbClr val="7CCB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313864">
            <a:off x="5850397" y="8850744"/>
            <a:ext cx="1490831" cy="13509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6326900" y="10291842"/>
            <a:ext cx="120300" cy="119400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6341200" y="8670826"/>
            <a:ext cx="74100" cy="73500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51470">
            <a:off x="6800933" y="8527183"/>
            <a:ext cx="222384" cy="200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59525" y="7067424"/>
            <a:ext cx="1218843" cy="125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728316">
            <a:off x="-406159" y="6188007"/>
            <a:ext cx="2749694" cy="211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45703">
            <a:off x="100108" y="8993588"/>
            <a:ext cx="2012110" cy="10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721750" y="2287100"/>
            <a:ext cx="166500" cy="166500"/>
          </a:xfrm>
          <a:prstGeom prst="ellipse">
            <a:avLst/>
          </a:prstGeom>
          <a:solidFill>
            <a:srgbClr val="7CCB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3673345">
            <a:off x="682207" y="2806466"/>
            <a:ext cx="483235" cy="80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51464">
            <a:off x="151749" y="5996371"/>
            <a:ext cx="228403" cy="20603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>
            <a:off x="2161201" y="1432967"/>
            <a:ext cx="318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MENU</a:t>
            </a:r>
            <a:endParaRPr sz="3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1521150" y="432075"/>
            <a:ext cx="4536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SEAFOOD</a:t>
            </a:r>
            <a:endParaRPr sz="72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1142673" y="461024"/>
            <a:ext cx="91200" cy="90000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571173" y="2961324"/>
            <a:ext cx="91200" cy="90000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2577504">
            <a:off x="-76651" y="3998390"/>
            <a:ext cx="1810957" cy="145994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/>
          <p:nvPr/>
        </p:nvSpPr>
        <p:spPr>
          <a:xfrm>
            <a:off x="387375" y="6628125"/>
            <a:ext cx="59100" cy="58500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434050" y="9153587"/>
            <a:ext cx="120300" cy="119100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36737" y="2481275"/>
            <a:ext cx="3686525" cy="34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06212" y="2274575"/>
            <a:ext cx="2914650" cy="50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/>
        </p:nvSpPr>
        <p:spPr>
          <a:xfrm>
            <a:off x="2396700" y="2305063"/>
            <a:ext cx="2743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4F4F4F"/>
                </a:solidFill>
                <a:latin typeface="Amatic SC"/>
                <a:ea typeface="Amatic SC"/>
                <a:cs typeface="Amatic SC"/>
                <a:sym typeface="Amatic SC"/>
              </a:rPr>
              <a:t>Seafood Platters</a:t>
            </a:r>
            <a:endParaRPr b="1" sz="2900">
              <a:solidFill>
                <a:srgbClr val="4F4F4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2174862" y="3048000"/>
            <a:ext cx="3276600" cy="26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Fish Fillets ..................................... $10.00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Calamari ........................................ $12.00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Oyster Stew .................................. $7.50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Tempura ......................................... $9.25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Crumbed Fish ............................... $18.00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Scallops</a:t>
            </a: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.......................................... $13.00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Crob Stew ...................................... $14.10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17" name="Google Shape;11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36737" y="6557975"/>
            <a:ext cx="3686525" cy="34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06212" y="6351275"/>
            <a:ext cx="2914650" cy="50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/>
          <p:nvPr/>
        </p:nvSpPr>
        <p:spPr>
          <a:xfrm>
            <a:off x="2396700" y="6381763"/>
            <a:ext cx="2743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4F4F4F"/>
                </a:solidFill>
                <a:latin typeface="Amatic SC"/>
                <a:ea typeface="Amatic SC"/>
                <a:cs typeface="Amatic SC"/>
                <a:sym typeface="Amatic SC"/>
              </a:rPr>
              <a:t>Salad and Soup</a:t>
            </a:r>
            <a:endParaRPr b="1" sz="2900">
              <a:solidFill>
                <a:srgbClr val="4F4F4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2174862" y="7124700"/>
            <a:ext cx="3276600" cy="26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Corn Soup ..................................... $10.00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Crab Meat Fish ............................. $12.00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Vegan Salad ................................. $7.50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Seafood Chowder ...................... $9.25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Salt Water Salad ......................... $18.00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Caesar Salad ................................ $13.00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Shrimp Salad ................................ $14.10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