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Anton"/>
      <p:regular r:id="rId26"/>
    </p:embeddedFont>
    <p:embeddedFont>
      <p:font typeface="DM Sans Medium"/>
      <p:regular r:id="rId27"/>
      <p:bold r:id="rId28"/>
      <p:italic r:id="rId29"/>
      <p:boldItalic r:id="rId30"/>
    </p:embeddedFont>
    <p:embeddedFont>
      <p:font typeface="DM Sans Black"/>
      <p:bold r:id="rId31"/>
      <p:boldItalic r:id="rId32"/>
    </p:embeddedFont>
    <p:embeddedFont>
      <p:font typeface="DM Sans SemiBold"/>
      <p:regular r:id="rId33"/>
      <p:bold r:id="rId34"/>
      <p:italic r:id="rId35"/>
      <p:boldItalic r:id="rId36"/>
    </p:embeddedFont>
    <p:embeddedFont>
      <p:font typeface="Open Sans ExtraBold"/>
      <p:bold r:id="rId37"/>
      <p:boldItalic r:id="rId38"/>
    </p:embeddedFont>
    <p:embeddedFont>
      <p:font typeface="DM Sans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67">
          <p15:clr>
            <a:srgbClr val="747775"/>
          </p15:clr>
        </p15:guide>
        <p15:guide id="2" pos="454">
          <p15:clr>
            <a:srgbClr val="747775"/>
          </p15:clr>
        </p15:guide>
        <p15:guide id="3" pos="5307">
          <p15:clr>
            <a:srgbClr val="747775"/>
          </p15:clr>
        </p15:guide>
        <p15:guide id="4" orient="horz" pos="2888">
          <p15:clr>
            <a:srgbClr val="747775"/>
          </p15:clr>
        </p15:guide>
        <p15:guide id="5" pos="711">
          <p15:clr>
            <a:srgbClr val="747775"/>
          </p15:clr>
        </p15:guide>
        <p15:guide id="6" pos="5049">
          <p15:clr>
            <a:srgbClr val="747775"/>
          </p15:clr>
        </p15:guide>
        <p15:guide id="7" orient="horz" pos="269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67" orient="horz"/>
        <p:guide pos="454"/>
        <p:guide pos="5307"/>
        <p:guide pos="2888" orient="horz"/>
        <p:guide pos="711"/>
        <p:guide pos="5049"/>
        <p:guide pos="269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-bold.fntdata"/><Relationship Id="rId20" Type="http://schemas.openxmlformats.org/officeDocument/2006/relationships/slide" Target="slides/slide15.xml"/><Relationship Id="rId42" Type="http://schemas.openxmlformats.org/officeDocument/2006/relationships/font" Target="fonts/DMSans-boldItalic.fntdata"/><Relationship Id="rId41" Type="http://schemas.openxmlformats.org/officeDocument/2006/relationships/font" Target="fonts/DMSans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nton-regular.fntdata"/><Relationship Id="rId25" Type="http://schemas.openxmlformats.org/officeDocument/2006/relationships/slide" Target="slides/slide20.xml"/><Relationship Id="rId28" Type="http://schemas.openxmlformats.org/officeDocument/2006/relationships/font" Target="fonts/DMSansMedium-bold.fntdata"/><Relationship Id="rId27" Type="http://schemas.openxmlformats.org/officeDocument/2006/relationships/font" Target="fonts/DMSans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DMSans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DMSansBlack-bold.fntdata"/><Relationship Id="rId30" Type="http://schemas.openxmlformats.org/officeDocument/2006/relationships/font" Target="fonts/DMSansMedium-boldItalic.fntdata"/><Relationship Id="rId11" Type="http://schemas.openxmlformats.org/officeDocument/2006/relationships/slide" Target="slides/slide6.xml"/><Relationship Id="rId33" Type="http://schemas.openxmlformats.org/officeDocument/2006/relationships/font" Target="fonts/DMSansSemiBold-regular.fntdata"/><Relationship Id="rId10" Type="http://schemas.openxmlformats.org/officeDocument/2006/relationships/slide" Target="slides/slide5.xml"/><Relationship Id="rId32" Type="http://schemas.openxmlformats.org/officeDocument/2006/relationships/font" Target="fonts/DMSansBlack-boldItalic.fntdata"/><Relationship Id="rId13" Type="http://schemas.openxmlformats.org/officeDocument/2006/relationships/slide" Target="slides/slide8.xml"/><Relationship Id="rId35" Type="http://schemas.openxmlformats.org/officeDocument/2006/relationships/font" Target="fonts/DMSansSemiBold-italic.fntdata"/><Relationship Id="rId12" Type="http://schemas.openxmlformats.org/officeDocument/2006/relationships/slide" Target="slides/slide7.xml"/><Relationship Id="rId34" Type="http://schemas.openxmlformats.org/officeDocument/2006/relationships/font" Target="fonts/DMSansSemiBold-bold.fntdata"/><Relationship Id="rId15" Type="http://schemas.openxmlformats.org/officeDocument/2006/relationships/slide" Target="slides/slide10.xml"/><Relationship Id="rId37" Type="http://schemas.openxmlformats.org/officeDocument/2006/relationships/font" Target="fonts/OpenSansExtraBold-bold.fntdata"/><Relationship Id="rId14" Type="http://schemas.openxmlformats.org/officeDocument/2006/relationships/slide" Target="slides/slide9.xml"/><Relationship Id="rId36" Type="http://schemas.openxmlformats.org/officeDocument/2006/relationships/font" Target="fonts/DMSansSemiBold-boldItalic.fntdata"/><Relationship Id="rId17" Type="http://schemas.openxmlformats.org/officeDocument/2006/relationships/slide" Target="slides/slide12.xml"/><Relationship Id="rId39" Type="http://schemas.openxmlformats.org/officeDocument/2006/relationships/font" Target="fonts/DMSans-regular.fntdata"/><Relationship Id="rId16" Type="http://schemas.openxmlformats.org/officeDocument/2006/relationships/slide" Target="slides/slide11.xml"/><Relationship Id="rId38" Type="http://schemas.openxmlformats.org/officeDocument/2006/relationships/font" Target="fonts/OpenSansExtraBold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41ec4377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141ec4377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41ec4377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41ec4377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41ec43770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41ec4377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41ec4377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141ec4377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41ec4377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141ec4377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41ec4377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141ec4377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41ec4377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141ec4377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141ec4377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141ec4377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141ec4377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141ec4377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41ec4377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141ec4377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41ec4377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141ec4377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141ec4377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141ec4377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141ec4377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141ec4377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141ec4377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141ec4377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41ec4377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141ec4377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41ec4377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41ec4377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41ec4377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141ec4377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41ec4377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141ec4377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141ec4377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141ec4377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6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Relationship Id="rId4" Type="http://schemas.openxmlformats.org/officeDocument/2006/relationships/image" Target="../media/image14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Relationship Id="rId7" Type="http://schemas.openxmlformats.org/officeDocument/2006/relationships/image" Target="../media/image17.png"/><Relationship Id="rId8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99" l="209" r="199" t="20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129250" y="584992"/>
            <a:ext cx="47100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1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SCIENCE</a:t>
            </a:r>
            <a:endParaRPr sz="71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1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TEMPLATE</a:t>
            </a:r>
            <a:endParaRPr sz="71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129250" y="2585950"/>
            <a:ext cx="47100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Your Presentation Starts Here</a:t>
            </a:r>
            <a:endParaRPr sz="1600">
              <a:solidFill>
                <a:schemeClr val="lt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129247" y="4158335"/>
            <a:ext cx="822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Current Date</a:t>
            </a:r>
            <a:endParaRPr sz="10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129250" y="3754778"/>
            <a:ext cx="23706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SPEAKER'S </a:t>
            </a:r>
            <a:r>
              <a:rPr b="1" lang="ru" sz="21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NAME</a:t>
            </a:r>
            <a:endParaRPr b="1" sz="21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59" name="Google Shape;59;p13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60" name="Google Shape;60;p13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61" name="Google Shape;61;p13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01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62" name="Google Shape;62;p13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2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191" name="Google Shape;191;p22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10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92" name="Google Shape;192;p22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93" name="Google Shape;193;p22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94" name="Google Shape;194;p22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USE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INFOGRAPHICS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195" name="Google Shape;195;p22"/>
          <p:cNvGrpSpPr/>
          <p:nvPr/>
        </p:nvGrpSpPr>
        <p:grpSpPr>
          <a:xfrm>
            <a:off x="1129249" y="1441863"/>
            <a:ext cx="6855055" cy="2703025"/>
            <a:chOff x="1129249" y="1518063"/>
            <a:chExt cx="6855055" cy="2703025"/>
          </a:xfrm>
        </p:grpSpPr>
        <p:grpSp>
          <p:nvGrpSpPr>
            <p:cNvPr id="196" name="Google Shape;196;p22"/>
            <p:cNvGrpSpPr/>
            <p:nvPr/>
          </p:nvGrpSpPr>
          <p:grpSpPr>
            <a:xfrm>
              <a:off x="1129249" y="1695135"/>
              <a:ext cx="2044561" cy="746326"/>
              <a:chOff x="1699245" y="2756388"/>
              <a:chExt cx="3139200" cy="746326"/>
            </a:xfrm>
          </p:grpSpPr>
          <p:sp>
            <p:nvSpPr>
              <p:cNvPr id="197" name="Google Shape;197;p22"/>
              <p:cNvSpPr txBox="1"/>
              <p:nvPr/>
            </p:nvSpPr>
            <p:spPr>
              <a:xfrm>
                <a:off x="1699250" y="2756388"/>
                <a:ext cx="2344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Subtitle </a:t>
                </a:r>
                <a:endParaRPr b="1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198" name="Google Shape;198;p22"/>
              <p:cNvSpPr txBox="1"/>
              <p:nvPr/>
            </p:nvSpPr>
            <p:spPr>
              <a:xfrm>
                <a:off x="1699245" y="3133414"/>
                <a:ext cx="3139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Describe this 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infographic element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199" name="Google Shape;199;p22"/>
            <p:cNvGrpSpPr/>
            <p:nvPr/>
          </p:nvGrpSpPr>
          <p:grpSpPr>
            <a:xfrm>
              <a:off x="5939611" y="1695135"/>
              <a:ext cx="2044693" cy="746326"/>
              <a:chOff x="6092011" y="1938997"/>
              <a:chExt cx="2044693" cy="746326"/>
            </a:xfrm>
          </p:grpSpPr>
          <p:sp>
            <p:nvSpPr>
              <p:cNvPr id="200" name="Google Shape;200;p22"/>
              <p:cNvSpPr txBox="1"/>
              <p:nvPr/>
            </p:nvSpPr>
            <p:spPr>
              <a:xfrm>
                <a:off x="6609404" y="1938997"/>
                <a:ext cx="15273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Subtitle</a:t>
                </a:r>
                <a:endParaRPr b="1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201" name="Google Shape;201;p22"/>
              <p:cNvSpPr txBox="1"/>
              <p:nvPr/>
            </p:nvSpPr>
            <p:spPr>
              <a:xfrm>
                <a:off x="6092011" y="2316023"/>
                <a:ext cx="2044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Describe this 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infographic element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202" name="Google Shape;202;p22"/>
            <p:cNvGrpSpPr/>
            <p:nvPr/>
          </p:nvGrpSpPr>
          <p:grpSpPr>
            <a:xfrm>
              <a:off x="1129249" y="3297760"/>
              <a:ext cx="2044561" cy="746326"/>
              <a:chOff x="1699245" y="2756388"/>
              <a:chExt cx="3139200" cy="746326"/>
            </a:xfrm>
          </p:grpSpPr>
          <p:sp>
            <p:nvSpPr>
              <p:cNvPr id="203" name="Google Shape;203;p22"/>
              <p:cNvSpPr txBox="1"/>
              <p:nvPr/>
            </p:nvSpPr>
            <p:spPr>
              <a:xfrm>
                <a:off x="1699250" y="2756388"/>
                <a:ext cx="2344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Subtitle</a:t>
                </a:r>
                <a:endParaRPr b="1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204" name="Google Shape;204;p22"/>
              <p:cNvSpPr txBox="1"/>
              <p:nvPr/>
            </p:nvSpPr>
            <p:spPr>
              <a:xfrm>
                <a:off x="1699245" y="3133414"/>
                <a:ext cx="3139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Describe this 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infographic element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205" name="Google Shape;205;p22"/>
            <p:cNvGrpSpPr/>
            <p:nvPr/>
          </p:nvGrpSpPr>
          <p:grpSpPr>
            <a:xfrm>
              <a:off x="5939611" y="3297760"/>
              <a:ext cx="2044693" cy="746326"/>
              <a:chOff x="6092011" y="1938997"/>
              <a:chExt cx="2044693" cy="746326"/>
            </a:xfrm>
          </p:grpSpPr>
          <p:sp>
            <p:nvSpPr>
              <p:cNvPr id="206" name="Google Shape;206;p22"/>
              <p:cNvSpPr txBox="1"/>
              <p:nvPr/>
            </p:nvSpPr>
            <p:spPr>
              <a:xfrm>
                <a:off x="6609404" y="1938997"/>
                <a:ext cx="15273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Subtitle</a:t>
                </a:r>
                <a:endParaRPr b="1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207" name="Google Shape;207;p22"/>
              <p:cNvSpPr txBox="1"/>
              <p:nvPr/>
            </p:nvSpPr>
            <p:spPr>
              <a:xfrm>
                <a:off x="6092011" y="2316023"/>
                <a:ext cx="20445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Describe this 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infographic element</a:t>
                </a:r>
                <a:endParaRPr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sp>
          <p:nvSpPr>
            <p:cNvPr id="208" name="Google Shape;208;p22"/>
            <p:cNvSpPr/>
            <p:nvPr/>
          </p:nvSpPr>
          <p:spPr>
            <a:xfrm>
              <a:off x="3143500" y="1518063"/>
              <a:ext cx="1100400" cy="1100400"/>
            </a:xfrm>
            <a:prstGeom prst="ellipse">
              <a:avLst/>
            </a:prstGeom>
            <a:solidFill>
              <a:srgbClr val="FFFFFF">
                <a:alpha val="35000"/>
              </a:srgbClr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4900100" y="1518063"/>
              <a:ext cx="1100400" cy="1100400"/>
            </a:xfrm>
            <a:prstGeom prst="ellipse">
              <a:avLst/>
            </a:prstGeom>
            <a:solidFill>
              <a:srgbClr val="FFFFFF">
                <a:alpha val="35000"/>
              </a:srgbClr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3143500" y="3120688"/>
              <a:ext cx="1100400" cy="1100400"/>
            </a:xfrm>
            <a:prstGeom prst="ellipse">
              <a:avLst/>
            </a:prstGeom>
            <a:solidFill>
              <a:srgbClr val="FFFFFF">
                <a:alpha val="35000"/>
              </a:srgbClr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4900100" y="3120688"/>
              <a:ext cx="1100400" cy="1100400"/>
            </a:xfrm>
            <a:prstGeom prst="ellipse">
              <a:avLst/>
            </a:prstGeom>
            <a:solidFill>
              <a:srgbClr val="FFFFFF">
                <a:alpha val="35000"/>
              </a:srgbClr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12" name="Google Shape;212;p22"/>
            <p:cNvCxnSpPr>
              <a:stCxn id="208" idx="4"/>
              <a:endCxn id="210" idx="0"/>
            </p:cNvCxnSpPr>
            <p:nvPr/>
          </p:nvCxnSpPr>
          <p:spPr>
            <a:xfrm>
              <a:off x="3693700" y="2618463"/>
              <a:ext cx="0" cy="502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3" name="Google Shape;213;p22"/>
            <p:cNvCxnSpPr>
              <a:stCxn id="210" idx="6"/>
              <a:endCxn id="211" idx="2"/>
            </p:cNvCxnSpPr>
            <p:nvPr/>
          </p:nvCxnSpPr>
          <p:spPr>
            <a:xfrm>
              <a:off x="4243900" y="3670888"/>
              <a:ext cx="656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4" name="Google Shape;214;p22"/>
            <p:cNvCxnSpPr>
              <a:stCxn id="211" idx="0"/>
              <a:endCxn id="209" idx="4"/>
            </p:cNvCxnSpPr>
            <p:nvPr/>
          </p:nvCxnSpPr>
          <p:spPr>
            <a:xfrm rot="10800000">
              <a:off x="5450300" y="2618488"/>
              <a:ext cx="0" cy="5022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215" name="Google Shape;21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45875" y="1724238"/>
              <a:ext cx="408851" cy="6880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78024" y="1761079"/>
              <a:ext cx="431352" cy="6143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9275" y="3351037"/>
              <a:ext cx="628849" cy="614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199972" y="3351037"/>
              <a:ext cx="500658" cy="6143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9" name="Google Shape;219;p22"/>
            <p:cNvCxnSpPr/>
            <p:nvPr/>
          </p:nvCxnSpPr>
          <p:spPr>
            <a:xfrm rot="10800000">
              <a:off x="4249575" y="2023438"/>
              <a:ext cx="6561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3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5" name="Google Shape;225;p23"/>
          <p:cNvCxnSpPr/>
          <p:nvPr/>
        </p:nvCxnSpPr>
        <p:spPr>
          <a:xfrm>
            <a:off x="721525" y="554750"/>
            <a:ext cx="0" cy="4588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23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11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27" name="Google Shape;227;p23"/>
          <p:cNvCxnSpPr/>
          <p:nvPr/>
        </p:nvCxnSpPr>
        <p:spPr>
          <a:xfrm rot="10800000">
            <a:off x="8424900" y="9250"/>
            <a:ext cx="0" cy="426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228" name="Google Shape;228;p23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229" name="Google Shape;229;p23"/>
          <p:cNvCxnSpPr/>
          <p:nvPr/>
        </p:nvCxnSpPr>
        <p:spPr>
          <a:xfrm>
            <a:off x="723100" y="560025"/>
            <a:ext cx="8426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b="2667" l="16308" r="23757" t="29110"/>
          <a:stretch/>
        </p:blipFill>
        <p:spPr>
          <a:xfrm flipH="1">
            <a:off x="1129250" y="884975"/>
            <a:ext cx="2976476" cy="338817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31" name="Google Shape;231;p23"/>
          <p:cNvGrpSpPr/>
          <p:nvPr/>
        </p:nvGrpSpPr>
        <p:grpSpPr>
          <a:xfrm>
            <a:off x="4416600" y="1622913"/>
            <a:ext cx="3598200" cy="1912300"/>
            <a:chOff x="4426475" y="1623563"/>
            <a:chExt cx="3598200" cy="1912300"/>
          </a:xfrm>
        </p:grpSpPr>
        <p:sp>
          <p:nvSpPr>
            <p:cNvPr id="232" name="Google Shape;232;p23"/>
            <p:cNvSpPr txBox="1"/>
            <p:nvPr/>
          </p:nvSpPr>
          <p:spPr>
            <a:xfrm>
              <a:off x="4426475" y="1623563"/>
              <a:ext cx="3598200" cy="145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“These are quotes from </a:t>
              </a:r>
              <a:endParaRPr sz="21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a famous person who is related to your work. Listeners who read </a:t>
              </a:r>
              <a:endParaRPr sz="21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1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them can be inspired.”</a:t>
              </a:r>
              <a:endParaRPr sz="21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  <p:sp>
          <p:nvSpPr>
            <p:cNvPr id="233" name="Google Shape;233;p23"/>
            <p:cNvSpPr txBox="1"/>
            <p:nvPr/>
          </p:nvSpPr>
          <p:spPr>
            <a:xfrm>
              <a:off x="4426475" y="3258663"/>
              <a:ext cx="35982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– Someone </a:t>
              </a:r>
              <a:r>
                <a:rPr lang="ru" sz="1800">
                  <a:solidFill>
                    <a:srgbClr val="E75134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Famous</a:t>
              </a:r>
              <a:r>
                <a:rPr lang="ru" sz="1800">
                  <a:solidFill>
                    <a:schemeClr val="lt1"/>
                  </a:solidFill>
                  <a:latin typeface="DM Sans SemiBold"/>
                  <a:ea typeface="DM Sans SemiBold"/>
                  <a:cs typeface="DM Sans SemiBold"/>
                  <a:sym typeface="DM Sans SemiBold"/>
                </a:rPr>
                <a:t> -</a:t>
              </a:r>
              <a:endParaRPr sz="1800">
                <a:solidFill>
                  <a:schemeClr val="lt1"/>
                </a:solidFill>
                <a:latin typeface="DM Sans SemiBold"/>
                <a:ea typeface="DM Sans SemiBold"/>
                <a:cs typeface="DM Sans SemiBold"/>
                <a:sym typeface="DM Sans SemiBold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4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4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240" name="Google Shape;240;p24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12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41" name="Google Shape;241;p24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242" name="Google Shape;242;p24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243" name="Google Shape;243;p24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USE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TIMELINE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244" name="Google Shape;244;p24"/>
          <p:cNvGrpSpPr/>
          <p:nvPr/>
        </p:nvGrpSpPr>
        <p:grpSpPr>
          <a:xfrm>
            <a:off x="1129250" y="1424450"/>
            <a:ext cx="6886462" cy="2566125"/>
            <a:chOff x="1129250" y="1424450"/>
            <a:chExt cx="6886462" cy="2566125"/>
          </a:xfrm>
        </p:grpSpPr>
        <p:grpSp>
          <p:nvGrpSpPr>
            <p:cNvPr id="245" name="Google Shape;245;p24"/>
            <p:cNvGrpSpPr/>
            <p:nvPr/>
          </p:nvGrpSpPr>
          <p:grpSpPr>
            <a:xfrm>
              <a:off x="1129250" y="1424450"/>
              <a:ext cx="6886462" cy="2566125"/>
              <a:chOff x="1129250" y="1509700"/>
              <a:chExt cx="6886462" cy="2566125"/>
            </a:xfrm>
          </p:grpSpPr>
          <p:grpSp>
            <p:nvGrpSpPr>
              <p:cNvPr id="246" name="Google Shape;246;p24"/>
              <p:cNvGrpSpPr/>
              <p:nvPr/>
            </p:nvGrpSpPr>
            <p:grpSpPr>
              <a:xfrm>
                <a:off x="1129250" y="1509700"/>
                <a:ext cx="1567500" cy="2566125"/>
                <a:chOff x="1129250" y="1509700"/>
                <a:chExt cx="1567500" cy="2566125"/>
              </a:xfrm>
            </p:grpSpPr>
            <p:sp>
              <p:nvSpPr>
                <p:cNvPr id="247" name="Google Shape;247;p24"/>
                <p:cNvSpPr txBox="1"/>
                <p:nvPr/>
              </p:nvSpPr>
              <p:spPr>
                <a:xfrm>
                  <a:off x="1429175" y="1509700"/>
                  <a:ext cx="967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Date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48" name="Google Shape;248;p24"/>
                <p:cNvSpPr txBox="1"/>
                <p:nvPr/>
              </p:nvSpPr>
              <p:spPr>
                <a:xfrm>
                  <a:off x="1129250" y="3460225"/>
                  <a:ext cx="1567500" cy="6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Break down the project into major phases (e.g., Planning, Development, Testing, Launch).</a:t>
                  </a:r>
                  <a:endParaRPr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grpSp>
              <p:nvGrpSpPr>
                <p:cNvPr id="249" name="Google Shape;249;p24"/>
                <p:cNvGrpSpPr/>
                <p:nvPr/>
              </p:nvGrpSpPr>
              <p:grpSpPr>
                <a:xfrm>
                  <a:off x="1410187" y="1955597"/>
                  <a:ext cx="1005475" cy="1005475"/>
                  <a:chOff x="1129250" y="2251221"/>
                  <a:chExt cx="746400" cy="746400"/>
                </a:xfrm>
              </p:grpSpPr>
              <p:sp>
                <p:nvSpPr>
                  <p:cNvPr id="250" name="Google Shape;250;p24"/>
                  <p:cNvSpPr/>
                  <p:nvPr/>
                </p:nvSpPr>
                <p:spPr>
                  <a:xfrm>
                    <a:off x="1129250" y="2251221"/>
                    <a:ext cx="746400" cy="746400"/>
                  </a:xfrm>
                  <a:prstGeom prst="ellipse">
                    <a:avLst/>
                  </a:prstGeom>
                  <a:solidFill>
                    <a:srgbClr val="FFFFFF">
                      <a:alpha val="35000"/>
                    </a:srgbClr>
                  </a:solidFill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251" name="Google Shape;251;p24"/>
                  <p:cNvPicPr preferRelativeResize="0"/>
                  <p:nvPr/>
                </p:nvPicPr>
                <p:blipFill>
                  <a:blip r:embed="rId4">
                    <a:alphaModFix/>
                  </a:blip>
                  <a:stretch>
                    <a:fillRect/>
                  </a:stretch>
                </p:blipFill>
                <p:spPr>
                  <a:xfrm>
                    <a:off x="1356134" y="2416042"/>
                    <a:ext cx="292555" cy="4166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52" name="Google Shape;252;p24"/>
                <p:cNvSpPr txBox="1"/>
                <p:nvPr/>
              </p:nvSpPr>
              <p:spPr>
                <a:xfrm>
                  <a:off x="1429175" y="3090275"/>
                  <a:ext cx="967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Start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</p:grpSp>
          <p:grpSp>
            <p:nvGrpSpPr>
              <p:cNvPr id="253" name="Google Shape;253;p24"/>
              <p:cNvGrpSpPr/>
              <p:nvPr/>
            </p:nvGrpSpPr>
            <p:grpSpPr>
              <a:xfrm>
                <a:off x="2902237" y="1509700"/>
                <a:ext cx="1567500" cy="2566125"/>
                <a:chOff x="2967200" y="1509700"/>
                <a:chExt cx="1567500" cy="2566125"/>
              </a:xfrm>
            </p:grpSpPr>
            <p:grpSp>
              <p:nvGrpSpPr>
                <p:cNvPr id="254" name="Google Shape;254;p24"/>
                <p:cNvGrpSpPr/>
                <p:nvPr/>
              </p:nvGrpSpPr>
              <p:grpSpPr>
                <a:xfrm>
                  <a:off x="3248727" y="1956112"/>
                  <a:ext cx="1004445" cy="1004445"/>
                  <a:chOff x="4900100" y="3044488"/>
                  <a:chExt cx="1100400" cy="1100400"/>
                </a:xfrm>
              </p:grpSpPr>
              <p:sp>
                <p:nvSpPr>
                  <p:cNvPr id="255" name="Google Shape;255;p24"/>
                  <p:cNvSpPr/>
                  <p:nvPr/>
                </p:nvSpPr>
                <p:spPr>
                  <a:xfrm>
                    <a:off x="4900100" y="3044488"/>
                    <a:ext cx="1100400" cy="1100400"/>
                  </a:xfrm>
                  <a:prstGeom prst="ellipse">
                    <a:avLst/>
                  </a:prstGeom>
                  <a:solidFill>
                    <a:srgbClr val="FFFFFF">
                      <a:alpha val="35000"/>
                    </a:srgbClr>
                  </a:solidFill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256" name="Google Shape;256;p24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5199972" y="3274837"/>
                    <a:ext cx="500658" cy="61437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57" name="Google Shape;257;p24"/>
                <p:cNvSpPr txBox="1"/>
                <p:nvPr/>
              </p:nvSpPr>
              <p:spPr>
                <a:xfrm>
                  <a:off x="3267200" y="1509700"/>
                  <a:ext cx="967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Date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58" name="Google Shape;258;p24"/>
                <p:cNvSpPr txBox="1"/>
                <p:nvPr/>
              </p:nvSpPr>
              <p:spPr>
                <a:xfrm>
                  <a:off x="2967200" y="3460225"/>
                  <a:ext cx="1567500" cy="6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Break down the project into major phases (e.g., Planning, Development, Testing, Launch).</a:t>
                  </a:r>
                  <a:endParaRPr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59" name="Google Shape;259;p24"/>
                <p:cNvSpPr txBox="1"/>
                <p:nvPr/>
              </p:nvSpPr>
              <p:spPr>
                <a:xfrm>
                  <a:off x="3066350" y="3090275"/>
                  <a:ext cx="1369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Key Step 1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</p:grpSp>
          <p:grpSp>
            <p:nvGrpSpPr>
              <p:cNvPr id="260" name="Google Shape;260;p24"/>
              <p:cNvGrpSpPr/>
              <p:nvPr/>
            </p:nvGrpSpPr>
            <p:grpSpPr>
              <a:xfrm>
                <a:off x="4675225" y="1509700"/>
                <a:ext cx="1567500" cy="2566125"/>
                <a:chOff x="4818537" y="1509700"/>
                <a:chExt cx="1567500" cy="2566125"/>
              </a:xfrm>
            </p:grpSpPr>
            <p:grpSp>
              <p:nvGrpSpPr>
                <p:cNvPr id="261" name="Google Shape;261;p24"/>
                <p:cNvGrpSpPr/>
                <p:nvPr/>
              </p:nvGrpSpPr>
              <p:grpSpPr>
                <a:xfrm>
                  <a:off x="5100065" y="1956112"/>
                  <a:ext cx="1004445" cy="1004445"/>
                  <a:chOff x="4900100" y="1441863"/>
                  <a:chExt cx="1100400" cy="1100400"/>
                </a:xfrm>
              </p:grpSpPr>
              <p:sp>
                <p:nvSpPr>
                  <p:cNvPr id="262" name="Google Shape;262;p24"/>
                  <p:cNvSpPr/>
                  <p:nvPr/>
                </p:nvSpPr>
                <p:spPr>
                  <a:xfrm>
                    <a:off x="4900100" y="1441863"/>
                    <a:ext cx="1100400" cy="1100400"/>
                  </a:xfrm>
                  <a:prstGeom prst="ellipse">
                    <a:avLst/>
                  </a:prstGeom>
                  <a:solidFill>
                    <a:srgbClr val="FFFFFF">
                      <a:alpha val="35000"/>
                    </a:srgbClr>
                  </a:solidFill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263" name="Google Shape;263;p24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5245875" y="1648038"/>
                    <a:ext cx="408851" cy="68805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64" name="Google Shape;264;p24"/>
                <p:cNvSpPr txBox="1"/>
                <p:nvPr/>
              </p:nvSpPr>
              <p:spPr>
                <a:xfrm>
                  <a:off x="5118537" y="1509700"/>
                  <a:ext cx="967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Date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65" name="Google Shape;265;p24"/>
                <p:cNvSpPr txBox="1"/>
                <p:nvPr/>
              </p:nvSpPr>
              <p:spPr>
                <a:xfrm>
                  <a:off x="4818537" y="3460225"/>
                  <a:ext cx="1567500" cy="6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Break down the project into major phases (e.g., Planning, Development, Testing, Launch).</a:t>
                  </a:r>
                  <a:endParaRPr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66" name="Google Shape;266;p24"/>
                <p:cNvSpPr txBox="1"/>
                <p:nvPr/>
              </p:nvSpPr>
              <p:spPr>
                <a:xfrm>
                  <a:off x="4917687" y="3090275"/>
                  <a:ext cx="1369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Key Step 2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</p:grpSp>
          <p:grpSp>
            <p:nvGrpSpPr>
              <p:cNvPr id="267" name="Google Shape;267;p24"/>
              <p:cNvGrpSpPr/>
              <p:nvPr/>
            </p:nvGrpSpPr>
            <p:grpSpPr>
              <a:xfrm>
                <a:off x="6448212" y="1509700"/>
                <a:ext cx="1567500" cy="2566125"/>
                <a:chOff x="6388362" y="1509700"/>
                <a:chExt cx="1567500" cy="2566125"/>
              </a:xfrm>
            </p:grpSpPr>
            <p:grpSp>
              <p:nvGrpSpPr>
                <p:cNvPr id="268" name="Google Shape;268;p24"/>
                <p:cNvGrpSpPr/>
                <p:nvPr/>
              </p:nvGrpSpPr>
              <p:grpSpPr>
                <a:xfrm>
                  <a:off x="6669879" y="1956112"/>
                  <a:ext cx="1004445" cy="1004445"/>
                  <a:chOff x="3143500" y="3044488"/>
                  <a:chExt cx="1100400" cy="1100400"/>
                </a:xfrm>
              </p:grpSpPr>
              <p:sp>
                <p:nvSpPr>
                  <p:cNvPr id="269" name="Google Shape;269;p24"/>
                  <p:cNvSpPr/>
                  <p:nvPr/>
                </p:nvSpPr>
                <p:spPr>
                  <a:xfrm>
                    <a:off x="3143500" y="3044488"/>
                    <a:ext cx="1100400" cy="1100400"/>
                  </a:xfrm>
                  <a:prstGeom prst="ellipse">
                    <a:avLst/>
                  </a:prstGeom>
                  <a:solidFill>
                    <a:srgbClr val="FFFFFF">
                      <a:alpha val="35000"/>
                    </a:srgbClr>
                  </a:solidFill>
                  <a:ln cap="flat" cmpd="sng" w="19050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pic>
                <p:nvPicPr>
                  <p:cNvPr id="270" name="Google Shape;270;p24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3379275" y="3274837"/>
                    <a:ext cx="628849" cy="6143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71" name="Google Shape;271;p24"/>
                <p:cNvSpPr txBox="1"/>
                <p:nvPr/>
              </p:nvSpPr>
              <p:spPr>
                <a:xfrm>
                  <a:off x="6688362" y="1509700"/>
                  <a:ext cx="967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Date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72" name="Google Shape;272;p24"/>
                <p:cNvSpPr txBox="1"/>
                <p:nvPr/>
              </p:nvSpPr>
              <p:spPr>
                <a:xfrm>
                  <a:off x="6388362" y="3460225"/>
                  <a:ext cx="1567500" cy="615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chemeClr val="lt1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Break down the project into major phases (e.g., Planning, Development, Testing, Launch).</a:t>
                  </a:r>
                  <a:endParaRPr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  <p:sp>
              <p:nvSpPr>
                <p:cNvPr id="273" name="Google Shape;273;p24"/>
                <p:cNvSpPr txBox="1"/>
                <p:nvPr/>
              </p:nvSpPr>
              <p:spPr>
                <a:xfrm>
                  <a:off x="6487512" y="3090275"/>
                  <a:ext cx="1369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E75134"/>
                      </a:solidFill>
                      <a:latin typeface="DM Sans"/>
                      <a:ea typeface="DM Sans"/>
                      <a:cs typeface="DM Sans"/>
                      <a:sym typeface="DM Sans"/>
                    </a:rPr>
                    <a:t>Final</a:t>
                  </a:r>
                  <a:endParaRPr b="1" sz="1800">
                    <a:solidFill>
                      <a:srgbClr val="E75134"/>
                    </a:solidFill>
                    <a:latin typeface="DM Sans"/>
                    <a:ea typeface="DM Sans"/>
                    <a:cs typeface="DM Sans"/>
                    <a:sym typeface="DM Sans"/>
                  </a:endParaRPr>
                </a:p>
              </p:txBody>
            </p:sp>
          </p:grpSp>
        </p:grpSp>
        <p:cxnSp>
          <p:nvCxnSpPr>
            <p:cNvPr id="274" name="Google Shape;274;p24"/>
            <p:cNvCxnSpPr>
              <a:stCxn id="250" idx="6"/>
              <a:endCxn id="255" idx="2"/>
            </p:cNvCxnSpPr>
            <p:nvPr/>
          </p:nvCxnSpPr>
          <p:spPr>
            <a:xfrm>
              <a:off x="2415662" y="2373085"/>
              <a:ext cx="768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275" name="Google Shape;275;p24"/>
            <p:cNvCxnSpPr>
              <a:stCxn id="255" idx="6"/>
              <a:endCxn id="262" idx="2"/>
            </p:cNvCxnSpPr>
            <p:nvPr/>
          </p:nvCxnSpPr>
          <p:spPr>
            <a:xfrm>
              <a:off x="4188210" y="2373085"/>
              <a:ext cx="7686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oval"/>
              <a:tailEnd len="med" w="med" type="oval"/>
            </a:ln>
          </p:spPr>
        </p:cxnSp>
        <p:cxnSp>
          <p:nvCxnSpPr>
            <p:cNvPr id="276" name="Google Shape;276;p24"/>
            <p:cNvCxnSpPr>
              <a:stCxn id="262" idx="6"/>
              <a:endCxn id="269" idx="2"/>
            </p:cNvCxnSpPr>
            <p:nvPr/>
          </p:nvCxnSpPr>
          <p:spPr>
            <a:xfrm>
              <a:off x="5961198" y="2373085"/>
              <a:ext cx="7686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oval"/>
              <a:tailEnd len="med" w="med" type="oval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5"/>
          <p:cNvPicPr preferRelativeResize="0"/>
          <p:nvPr/>
        </p:nvPicPr>
        <p:blipFill rotWithShape="1">
          <a:blip r:embed="rId3">
            <a:alphaModFix/>
          </a:blip>
          <a:srcRect b="2134" l="1239" r="8262" t="7047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25"/>
          <p:cNvCxnSpPr/>
          <p:nvPr/>
        </p:nvCxnSpPr>
        <p:spPr>
          <a:xfrm>
            <a:off x="721525" y="554750"/>
            <a:ext cx="0" cy="4588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3" name="Google Shape;283;p25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13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84" name="Google Shape;284;p25"/>
          <p:cNvCxnSpPr/>
          <p:nvPr/>
        </p:nvCxnSpPr>
        <p:spPr>
          <a:xfrm rot="10800000">
            <a:off x="8424900" y="9250"/>
            <a:ext cx="0" cy="426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285" name="Google Shape;285;p25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286" name="Google Shape;286;p25"/>
          <p:cNvCxnSpPr/>
          <p:nvPr/>
        </p:nvCxnSpPr>
        <p:spPr>
          <a:xfrm>
            <a:off x="723100" y="560025"/>
            <a:ext cx="8426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25"/>
          <p:cNvSpPr txBox="1"/>
          <p:nvPr/>
        </p:nvSpPr>
        <p:spPr>
          <a:xfrm>
            <a:off x="1531400" y="3489696"/>
            <a:ext cx="60810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Sometimes the </a:t>
            </a:r>
            <a:r>
              <a:rPr b="1" lang="ru" sz="31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Only One</a:t>
            </a:r>
            <a:endParaRPr b="1" sz="31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1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Image</a:t>
            </a:r>
            <a:r>
              <a:rPr b="1" lang="ru" sz="3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 Worth a Hundred Words</a:t>
            </a:r>
            <a:endParaRPr b="1" sz="3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6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26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294" name="Google Shape;294;p26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14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95" name="Google Shape;295;p26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296" name="Google Shape;296;p26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297" name="Google Shape;297;p26"/>
          <p:cNvSpPr txBox="1"/>
          <p:nvPr/>
        </p:nvSpPr>
        <p:spPr>
          <a:xfrm>
            <a:off x="1129250" y="190325"/>
            <a:ext cx="2565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6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03</a:t>
            </a:r>
            <a:endParaRPr b="1" sz="126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8" name="Google Shape;298;p26"/>
          <p:cNvSpPr txBox="1"/>
          <p:nvPr/>
        </p:nvSpPr>
        <p:spPr>
          <a:xfrm>
            <a:off x="1129250" y="2170400"/>
            <a:ext cx="4518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SECTION </a:t>
            </a:r>
            <a:endParaRPr sz="66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NAME</a:t>
            </a:r>
            <a:endParaRPr sz="66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1129250" y="4088350"/>
            <a:ext cx="3821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Briefly tell what will be discussed in this section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00" name="Google Shape;300;p26"/>
          <p:cNvPicPr preferRelativeResize="0"/>
          <p:nvPr/>
        </p:nvPicPr>
        <p:blipFill rotWithShape="1">
          <a:blip r:embed="rId4">
            <a:alphaModFix/>
          </a:blip>
          <a:srcRect b="0" l="0" r="0" t="15916"/>
          <a:stretch/>
        </p:blipFill>
        <p:spPr>
          <a:xfrm>
            <a:off x="5545300" y="567550"/>
            <a:ext cx="2470401" cy="37056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7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27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307" name="Google Shape;307;p27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15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08" name="Google Shape;308;p27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309" name="Google Shape;309;p27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310" name="Google Shape;310;p27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USE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THIS GRAPH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11" name="Google Shape;311;p27"/>
          <p:cNvGrpSpPr/>
          <p:nvPr/>
        </p:nvGrpSpPr>
        <p:grpSpPr>
          <a:xfrm>
            <a:off x="6304923" y="1576113"/>
            <a:ext cx="1571400" cy="686650"/>
            <a:chOff x="6304923" y="1576113"/>
            <a:chExt cx="1571400" cy="686650"/>
          </a:xfrm>
        </p:grpSpPr>
        <p:sp>
          <p:nvSpPr>
            <p:cNvPr id="312" name="Google Shape;312;p27"/>
            <p:cNvSpPr txBox="1"/>
            <p:nvPr/>
          </p:nvSpPr>
          <p:spPr>
            <a:xfrm>
              <a:off x="6304923" y="1931863"/>
              <a:ext cx="15714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Description of the data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shown on the graph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3" name="Google Shape;313;p27"/>
            <p:cNvSpPr txBox="1"/>
            <p:nvPr/>
          </p:nvSpPr>
          <p:spPr>
            <a:xfrm>
              <a:off x="6304923" y="1576113"/>
              <a:ext cx="1280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000">
                  <a:solidFill>
                    <a:srgbClr val="E75134"/>
                  </a:solidFill>
                  <a:latin typeface="DM Sans Black"/>
                  <a:ea typeface="DM Sans Black"/>
                  <a:cs typeface="DM Sans Black"/>
                  <a:sym typeface="DM Sans Black"/>
                </a:rPr>
                <a:t>Data 1</a:t>
              </a:r>
              <a:endParaRPr sz="2000">
                <a:solidFill>
                  <a:srgbClr val="E75134"/>
                </a:solidFill>
                <a:latin typeface="DM Sans Black"/>
                <a:ea typeface="DM Sans Black"/>
                <a:cs typeface="DM Sans Black"/>
                <a:sym typeface="DM Sans Black"/>
              </a:endParaRPr>
            </a:p>
          </p:txBody>
        </p:sp>
      </p:grpSp>
      <p:grpSp>
        <p:nvGrpSpPr>
          <p:cNvPr id="314" name="Google Shape;314;p27"/>
          <p:cNvGrpSpPr/>
          <p:nvPr/>
        </p:nvGrpSpPr>
        <p:grpSpPr>
          <a:xfrm>
            <a:off x="6304923" y="2597804"/>
            <a:ext cx="1571400" cy="686650"/>
            <a:chOff x="6304923" y="2597804"/>
            <a:chExt cx="1571400" cy="686650"/>
          </a:xfrm>
        </p:grpSpPr>
        <p:sp>
          <p:nvSpPr>
            <p:cNvPr id="315" name="Google Shape;315;p27"/>
            <p:cNvSpPr txBox="1"/>
            <p:nvPr/>
          </p:nvSpPr>
          <p:spPr>
            <a:xfrm>
              <a:off x="6304923" y="2953554"/>
              <a:ext cx="15714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Description of the data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shown on the graph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6" name="Google Shape;316;p27"/>
            <p:cNvSpPr txBox="1"/>
            <p:nvPr/>
          </p:nvSpPr>
          <p:spPr>
            <a:xfrm>
              <a:off x="6304923" y="2597804"/>
              <a:ext cx="1280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000">
                  <a:solidFill>
                    <a:srgbClr val="FFFFFF"/>
                  </a:solidFill>
                  <a:latin typeface="DM Sans Black"/>
                  <a:ea typeface="DM Sans Black"/>
                  <a:cs typeface="DM Sans Black"/>
                  <a:sym typeface="DM Sans Black"/>
                </a:rPr>
                <a:t>Data 2</a:t>
              </a:r>
              <a:endParaRPr sz="2000">
                <a:solidFill>
                  <a:srgbClr val="FFFFFF"/>
                </a:solidFill>
                <a:latin typeface="DM Sans Black"/>
                <a:ea typeface="DM Sans Black"/>
                <a:cs typeface="DM Sans Black"/>
                <a:sym typeface="DM Sans Black"/>
              </a:endParaRPr>
            </a:p>
          </p:txBody>
        </p:sp>
      </p:grpSp>
      <p:grpSp>
        <p:nvGrpSpPr>
          <p:cNvPr id="317" name="Google Shape;317;p27"/>
          <p:cNvGrpSpPr/>
          <p:nvPr/>
        </p:nvGrpSpPr>
        <p:grpSpPr>
          <a:xfrm>
            <a:off x="6304923" y="3619513"/>
            <a:ext cx="1571400" cy="686650"/>
            <a:chOff x="6304923" y="3619513"/>
            <a:chExt cx="1571400" cy="686650"/>
          </a:xfrm>
        </p:grpSpPr>
        <p:sp>
          <p:nvSpPr>
            <p:cNvPr id="318" name="Google Shape;318;p27"/>
            <p:cNvSpPr txBox="1"/>
            <p:nvPr/>
          </p:nvSpPr>
          <p:spPr>
            <a:xfrm>
              <a:off x="6304923" y="3975263"/>
              <a:ext cx="15714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Description of the data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shown on the graph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19" name="Google Shape;319;p27"/>
            <p:cNvSpPr txBox="1"/>
            <p:nvPr/>
          </p:nvSpPr>
          <p:spPr>
            <a:xfrm>
              <a:off x="6304923" y="3619513"/>
              <a:ext cx="1280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000">
                  <a:solidFill>
                    <a:srgbClr val="E75134"/>
                  </a:solidFill>
                  <a:latin typeface="DM Sans Black"/>
                  <a:ea typeface="DM Sans Black"/>
                  <a:cs typeface="DM Sans Black"/>
                  <a:sym typeface="DM Sans Black"/>
                </a:rPr>
                <a:t>Data 3</a:t>
              </a:r>
              <a:endParaRPr sz="2000">
                <a:solidFill>
                  <a:srgbClr val="E75134"/>
                </a:solidFill>
                <a:latin typeface="DM Sans Black"/>
                <a:ea typeface="DM Sans Black"/>
                <a:cs typeface="DM Sans Black"/>
                <a:sym typeface="DM Sans Black"/>
              </a:endParaRPr>
            </a:p>
          </p:txBody>
        </p:sp>
      </p:grpSp>
      <p:grpSp>
        <p:nvGrpSpPr>
          <p:cNvPr id="320" name="Google Shape;320;p27"/>
          <p:cNvGrpSpPr/>
          <p:nvPr/>
        </p:nvGrpSpPr>
        <p:grpSpPr>
          <a:xfrm>
            <a:off x="1129285" y="1479399"/>
            <a:ext cx="4627071" cy="2779399"/>
            <a:chOff x="1129285" y="1451349"/>
            <a:chExt cx="4627071" cy="2779399"/>
          </a:xfrm>
        </p:grpSpPr>
        <p:grpSp>
          <p:nvGrpSpPr>
            <p:cNvPr id="321" name="Google Shape;321;p27"/>
            <p:cNvGrpSpPr/>
            <p:nvPr/>
          </p:nvGrpSpPr>
          <p:grpSpPr>
            <a:xfrm>
              <a:off x="1129285" y="1451349"/>
              <a:ext cx="4627071" cy="153900"/>
              <a:chOff x="540000" y="1425250"/>
              <a:chExt cx="5200125" cy="153900"/>
            </a:xfrm>
          </p:grpSpPr>
          <p:cxnSp>
            <p:nvCxnSpPr>
              <p:cNvPr id="322" name="Google Shape;322;p27"/>
              <p:cNvCxnSpPr/>
              <p:nvPr/>
            </p:nvCxnSpPr>
            <p:spPr>
              <a:xfrm>
                <a:off x="1090125" y="1579150"/>
                <a:ext cx="4650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23" name="Google Shape;323;p27"/>
              <p:cNvSpPr txBox="1"/>
              <p:nvPr/>
            </p:nvSpPr>
            <p:spPr>
              <a:xfrm>
                <a:off x="540000" y="1425250"/>
                <a:ext cx="4227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100</a:t>
                </a:r>
                <a:endParaRPr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324" name="Google Shape;324;p27"/>
            <p:cNvGrpSpPr/>
            <p:nvPr/>
          </p:nvGrpSpPr>
          <p:grpSpPr>
            <a:xfrm>
              <a:off x="1129285" y="2004499"/>
              <a:ext cx="4627071" cy="153900"/>
              <a:chOff x="540000" y="1425250"/>
              <a:chExt cx="5200125" cy="153900"/>
            </a:xfrm>
          </p:grpSpPr>
          <p:cxnSp>
            <p:nvCxnSpPr>
              <p:cNvPr id="325" name="Google Shape;325;p27"/>
              <p:cNvCxnSpPr/>
              <p:nvPr/>
            </p:nvCxnSpPr>
            <p:spPr>
              <a:xfrm>
                <a:off x="1090125" y="1579150"/>
                <a:ext cx="4650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26" name="Google Shape;326;p27"/>
              <p:cNvSpPr txBox="1"/>
              <p:nvPr/>
            </p:nvSpPr>
            <p:spPr>
              <a:xfrm>
                <a:off x="540000" y="1425250"/>
                <a:ext cx="4227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80</a:t>
                </a:r>
                <a:endParaRPr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327" name="Google Shape;327;p27"/>
            <p:cNvGrpSpPr/>
            <p:nvPr/>
          </p:nvGrpSpPr>
          <p:grpSpPr>
            <a:xfrm>
              <a:off x="1129285" y="2557649"/>
              <a:ext cx="4627071" cy="153900"/>
              <a:chOff x="540000" y="1425250"/>
              <a:chExt cx="5200125" cy="153900"/>
            </a:xfrm>
          </p:grpSpPr>
          <p:cxnSp>
            <p:nvCxnSpPr>
              <p:cNvPr id="328" name="Google Shape;328;p27"/>
              <p:cNvCxnSpPr/>
              <p:nvPr/>
            </p:nvCxnSpPr>
            <p:spPr>
              <a:xfrm>
                <a:off x="1090125" y="1579150"/>
                <a:ext cx="4650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29" name="Google Shape;329;p27"/>
              <p:cNvSpPr txBox="1"/>
              <p:nvPr/>
            </p:nvSpPr>
            <p:spPr>
              <a:xfrm>
                <a:off x="540000" y="1425250"/>
                <a:ext cx="4227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60</a:t>
                </a:r>
                <a:endParaRPr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330" name="Google Shape;330;p27"/>
            <p:cNvGrpSpPr/>
            <p:nvPr/>
          </p:nvGrpSpPr>
          <p:grpSpPr>
            <a:xfrm>
              <a:off x="1129285" y="3071574"/>
              <a:ext cx="4627071" cy="153900"/>
              <a:chOff x="540000" y="1425250"/>
              <a:chExt cx="5200125" cy="153900"/>
            </a:xfrm>
          </p:grpSpPr>
          <p:cxnSp>
            <p:nvCxnSpPr>
              <p:cNvPr id="331" name="Google Shape;331;p27"/>
              <p:cNvCxnSpPr/>
              <p:nvPr/>
            </p:nvCxnSpPr>
            <p:spPr>
              <a:xfrm>
                <a:off x="1090125" y="1579150"/>
                <a:ext cx="4650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32" name="Google Shape;332;p27"/>
              <p:cNvSpPr txBox="1"/>
              <p:nvPr/>
            </p:nvSpPr>
            <p:spPr>
              <a:xfrm>
                <a:off x="540000" y="1425250"/>
                <a:ext cx="4227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40</a:t>
                </a:r>
                <a:endParaRPr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grpSp>
          <p:nvGrpSpPr>
            <p:cNvPr id="333" name="Google Shape;333;p27"/>
            <p:cNvGrpSpPr/>
            <p:nvPr/>
          </p:nvGrpSpPr>
          <p:grpSpPr>
            <a:xfrm>
              <a:off x="1129285" y="3632674"/>
              <a:ext cx="4627071" cy="153900"/>
              <a:chOff x="540000" y="1425250"/>
              <a:chExt cx="5200125" cy="153900"/>
            </a:xfrm>
          </p:grpSpPr>
          <p:cxnSp>
            <p:nvCxnSpPr>
              <p:cNvPr id="334" name="Google Shape;334;p27"/>
              <p:cNvCxnSpPr/>
              <p:nvPr/>
            </p:nvCxnSpPr>
            <p:spPr>
              <a:xfrm>
                <a:off x="1090125" y="1579150"/>
                <a:ext cx="46500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35" name="Google Shape;335;p27"/>
              <p:cNvSpPr txBox="1"/>
              <p:nvPr/>
            </p:nvSpPr>
            <p:spPr>
              <a:xfrm>
                <a:off x="540000" y="1425250"/>
                <a:ext cx="4227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</a:t>
                </a:r>
                <a:endParaRPr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sp>
          <p:nvSpPr>
            <p:cNvPr id="336" name="Google Shape;336;p27"/>
            <p:cNvSpPr/>
            <p:nvPr/>
          </p:nvSpPr>
          <p:spPr>
            <a:xfrm>
              <a:off x="4732898" y="2711550"/>
              <a:ext cx="725100" cy="1512000"/>
            </a:xfrm>
            <a:prstGeom prst="rect">
              <a:avLst/>
            </a:prstGeom>
            <a:solidFill>
              <a:srgbClr val="E751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1927225" y="2711300"/>
              <a:ext cx="725100" cy="1512000"/>
            </a:xfrm>
            <a:prstGeom prst="rect">
              <a:avLst/>
            </a:prstGeom>
            <a:solidFill>
              <a:srgbClr val="E751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3287412" y="2158400"/>
              <a:ext cx="725100" cy="2064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9" name="Google Shape;339;p27"/>
            <p:cNvGrpSpPr/>
            <p:nvPr/>
          </p:nvGrpSpPr>
          <p:grpSpPr>
            <a:xfrm>
              <a:off x="1129285" y="4076848"/>
              <a:ext cx="4627071" cy="153900"/>
              <a:chOff x="540000" y="1425250"/>
              <a:chExt cx="5200125" cy="153900"/>
            </a:xfrm>
          </p:grpSpPr>
          <p:cxnSp>
            <p:nvCxnSpPr>
              <p:cNvPr id="340" name="Google Shape;340;p27"/>
              <p:cNvCxnSpPr/>
              <p:nvPr/>
            </p:nvCxnSpPr>
            <p:spPr>
              <a:xfrm>
                <a:off x="1090125" y="1579150"/>
                <a:ext cx="4650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341" name="Google Shape;341;p27"/>
              <p:cNvSpPr txBox="1"/>
              <p:nvPr/>
            </p:nvSpPr>
            <p:spPr>
              <a:xfrm>
                <a:off x="540000" y="1425250"/>
                <a:ext cx="4227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chemeClr val="lt1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0</a:t>
                </a:r>
                <a:endParaRPr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  <p:pic>
          <p:nvPicPr>
            <p:cNvPr id="342" name="Google Shape;34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59010" y="2254011"/>
              <a:ext cx="261525" cy="372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72526" y="1708500"/>
              <a:ext cx="354850" cy="346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964685" y="2215106"/>
              <a:ext cx="261526" cy="4397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27"/>
            <p:cNvSpPr txBox="1"/>
            <p:nvPr/>
          </p:nvSpPr>
          <p:spPr>
            <a:xfrm>
              <a:off x="2030151" y="3367500"/>
              <a:ext cx="519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60%</a:t>
              </a:r>
              <a:endParaRPr b="1" sz="13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6" name="Google Shape;346;p27"/>
            <p:cNvSpPr txBox="1"/>
            <p:nvPr/>
          </p:nvSpPr>
          <p:spPr>
            <a:xfrm>
              <a:off x="3381526" y="3072063"/>
              <a:ext cx="519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8</a:t>
              </a:r>
              <a:r>
                <a:rPr b="1" lang="ru" sz="13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0%</a:t>
              </a:r>
              <a:endParaRPr b="1" sz="13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47" name="Google Shape;347;p27"/>
            <p:cNvSpPr txBox="1"/>
            <p:nvPr/>
          </p:nvSpPr>
          <p:spPr>
            <a:xfrm>
              <a:off x="4835788" y="3367500"/>
              <a:ext cx="519300" cy="20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3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60%</a:t>
              </a:r>
              <a:endParaRPr b="1" sz="13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8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28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354" name="Google Shape;354;p28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355" name="Google Shape;355;p28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USE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TABLES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6" name="Google Shape;356;p28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16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57" name="Google Shape;357;p28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358" name="Google Shape;358;p28"/>
          <p:cNvCxnSpPr/>
          <p:nvPr/>
        </p:nvCxnSpPr>
        <p:spPr>
          <a:xfrm>
            <a:off x="1129465" y="1589825"/>
            <a:ext cx="688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59" name="Google Shape;359;p28"/>
          <p:cNvGrpSpPr/>
          <p:nvPr/>
        </p:nvGrpSpPr>
        <p:grpSpPr>
          <a:xfrm>
            <a:off x="1129250" y="1452413"/>
            <a:ext cx="6886200" cy="2815025"/>
            <a:chOff x="1129250" y="1587600"/>
            <a:chExt cx="6886200" cy="2815025"/>
          </a:xfrm>
        </p:grpSpPr>
        <p:sp>
          <p:nvSpPr>
            <p:cNvPr id="360" name="Google Shape;360;p28"/>
            <p:cNvSpPr/>
            <p:nvPr/>
          </p:nvSpPr>
          <p:spPr>
            <a:xfrm>
              <a:off x="1129250" y="2366800"/>
              <a:ext cx="6886200" cy="40470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1129250" y="3185700"/>
              <a:ext cx="6886200" cy="40470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1129250" y="1962700"/>
              <a:ext cx="6886200" cy="40470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129250" y="2778275"/>
              <a:ext cx="6886200" cy="40470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4" name="Google Shape;364;p28"/>
            <p:cNvSpPr txBox="1"/>
            <p:nvPr/>
          </p:nvSpPr>
          <p:spPr>
            <a:xfrm>
              <a:off x="1233265" y="2067975"/>
              <a:ext cx="1141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Task 1</a:t>
              </a:r>
              <a:endPara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1129250" y="3595813"/>
              <a:ext cx="6886200" cy="404700"/>
            </a:xfrm>
            <a:prstGeom prst="rect">
              <a:avLst/>
            </a:prstGeom>
            <a:solidFill>
              <a:srgbClr val="000000">
                <a:alpha val="3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366" name="Google Shape;366;p28"/>
            <p:cNvCxnSpPr/>
            <p:nvPr/>
          </p:nvCxnSpPr>
          <p:spPr>
            <a:xfrm>
              <a:off x="1129465" y="4002550"/>
              <a:ext cx="6884792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67" name="Google Shape;367;p28"/>
            <p:cNvSpPr/>
            <p:nvPr/>
          </p:nvSpPr>
          <p:spPr>
            <a:xfrm>
              <a:off x="1129250" y="1587600"/>
              <a:ext cx="6886200" cy="371100"/>
            </a:xfrm>
            <a:prstGeom prst="rect">
              <a:avLst/>
            </a:prstGeom>
            <a:solidFill>
              <a:srgbClr val="E7513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368" name="Google Shape;368;p28"/>
            <p:cNvCxnSpPr/>
            <p:nvPr/>
          </p:nvCxnSpPr>
          <p:spPr>
            <a:xfrm>
              <a:off x="1129465" y="3593780"/>
              <a:ext cx="6884792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9" name="Google Shape;369;p28"/>
            <p:cNvCxnSpPr/>
            <p:nvPr/>
          </p:nvCxnSpPr>
          <p:spPr>
            <a:xfrm>
              <a:off x="1129465" y="3185010"/>
              <a:ext cx="6884792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Google Shape;370;p28"/>
            <p:cNvCxnSpPr/>
            <p:nvPr/>
          </p:nvCxnSpPr>
          <p:spPr>
            <a:xfrm>
              <a:off x="1129465" y="2776240"/>
              <a:ext cx="6884792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1" name="Google Shape;371;p28"/>
            <p:cNvCxnSpPr/>
            <p:nvPr/>
          </p:nvCxnSpPr>
          <p:spPr>
            <a:xfrm>
              <a:off x="1129465" y="2367470"/>
              <a:ext cx="6884792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Google Shape;372;p28"/>
            <p:cNvCxnSpPr/>
            <p:nvPr/>
          </p:nvCxnSpPr>
          <p:spPr>
            <a:xfrm rot="10800000">
              <a:off x="2424400" y="1587725"/>
              <a:ext cx="0" cy="28149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3" name="Google Shape;373;p28"/>
            <p:cNvCxnSpPr/>
            <p:nvPr/>
          </p:nvCxnSpPr>
          <p:spPr>
            <a:xfrm rot="10800000">
              <a:off x="5067173" y="1587725"/>
              <a:ext cx="0" cy="28149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4" name="Google Shape;374;p28"/>
            <p:cNvCxnSpPr/>
            <p:nvPr/>
          </p:nvCxnSpPr>
          <p:spPr>
            <a:xfrm rot="10800000">
              <a:off x="6543000" y="1587725"/>
              <a:ext cx="0" cy="281490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75" name="Google Shape;375;p28"/>
            <p:cNvSpPr txBox="1"/>
            <p:nvPr/>
          </p:nvSpPr>
          <p:spPr>
            <a:xfrm>
              <a:off x="1233265" y="1665450"/>
              <a:ext cx="1141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Task</a:t>
              </a:r>
              <a:endParaRPr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376" name="Google Shape;376;p28"/>
            <p:cNvSpPr txBox="1"/>
            <p:nvPr/>
          </p:nvSpPr>
          <p:spPr>
            <a:xfrm>
              <a:off x="1233265" y="2479463"/>
              <a:ext cx="1141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Task 2</a:t>
              </a:r>
              <a:endPara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7" name="Google Shape;377;p28"/>
            <p:cNvSpPr txBox="1"/>
            <p:nvPr/>
          </p:nvSpPr>
          <p:spPr>
            <a:xfrm>
              <a:off x="1233265" y="2885513"/>
              <a:ext cx="1141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Task 3</a:t>
              </a:r>
              <a:endPara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8" name="Google Shape;378;p28"/>
            <p:cNvSpPr txBox="1"/>
            <p:nvPr/>
          </p:nvSpPr>
          <p:spPr>
            <a:xfrm>
              <a:off x="1233265" y="3296975"/>
              <a:ext cx="1141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Task 4</a:t>
              </a:r>
              <a:endPara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79" name="Google Shape;379;p28"/>
            <p:cNvSpPr txBox="1"/>
            <p:nvPr/>
          </p:nvSpPr>
          <p:spPr>
            <a:xfrm>
              <a:off x="1233265" y="3705763"/>
              <a:ext cx="1141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Task 5</a:t>
              </a:r>
              <a:endPara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0" name="Google Shape;380;p28"/>
            <p:cNvSpPr txBox="1"/>
            <p:nvPr/>
          </p:nvSpPr>
          <p:spPr>
            <a:xfrm>
              <a:off x="2611039" y="1665450"/>
              <a:ext cx="2005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Description</a:t>
              </a:r>
              <a:endParaRPr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381" name="Google Shape;381;p28"/>
            <p:cNvSpPr txBox="1"/>
            <p:nvPr/>
          </p:nvSpPr>
          <p:spPr>
            <a:xfrm>
              <a:off x="2611039" y="2067975"/>
              <a:ext cx="23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$50,000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2" name="Google Shape;382;p28"/>
            <p:cNvSpPr txBox="1"/>
            <p:nvPr/>
          </p:nvSpPr>
          <p:spPr>
            <a:xfrm>
              <a:off x="2611039" y="2479475"/>
              <a:ext cx="2342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$75,000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3" name="Google Shape;383;p28"/>
            <p:cNvSpPr txBox="1"/>
            <p:nvPr/>
          </p:nvSpPr>
          <p:spPr>
            <a:xfrm>
              <a:off x="2611039" y="2885525"/>
              <a:ext cx="2342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$60,000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4" name="Google Shape;384;p28"/>
            <p:cNvSpPr txBox="1"/>
            <p:nvPr/>
          </p:nvSpPr>
          <p:spPr>
            <a:xfrm>
              <a:off x="2611039" y="3296988"/>
              <a:ext cx="2342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$30,000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5" name="Google Shape;385;p28"/>
            <p:cNvSpPr txBox="1"/>
            <p:nvPr/>
          </p:nvSpPr>
          <p:spPr>
            <a:xfrm>
              <a:off x="2611039" y="3705775"/>
              <a:ext cx="2342783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$10,000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6" name="Google Shape;386;p28"/>
            <p:cNvSpPr txBox="1"/>
            <p:nvPr/>
          </p:nvSpPr>
          <p:spPr>
            <a:xfrm>
              <a:off x="5275627" y="2067975"/>
              <a:ext cx="1051291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2025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7" name="Google Shape;387;p28"/>
            <p:cNvSpPr txBox="1"/>
            <p:nvPr/>
          </p:nvSpPr>
          <p:spPr>
            <a:xfrm>
              <a:off x="5275627" y="2479475"/>
              <a:ext cx="1051291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2026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8" name="Google Shape;388;p28"/>
            <p:cNvSpPr txBox="1"/>
            <p:nvPr/>
          </p:nvSpPr>
          <p:spPr>
            <a:xfrm>
              <a:off x="5275627" y="2885525"/>
              <a:ext cx="1051291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2027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89" name="Google Shape;389;p28"/>
            <p:cNvSpPr txBox="1"/>
            <p:nvPr/>
          </p:nvSpPr>
          <p:spPr>
            <a:xfrm>
              <a:off x="5275627" y="3296988"/>
              <a:ext cx="1051291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2028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0" name="Google Shape;390;p28"/>
            <p:cNvSpPr txBox="1"/>
            <p:nvPr/>
          </p:nvSpPr>
          <p:spPr>
            <a:xfrm>
              <a:off x="5275627" y="3705775"/>
              <a:ext cx="1051291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2029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1" name="Google Shape;391;p28"/>
            <p:cNvSpPr txBox="1"/>
            <p:nvPr/>
          </p:nvSpPr>
          <p:spPr>
            <a:xfrm>
              <a:off x="6694930" y="2067975"/>
              <a:ext cx="1145372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1 month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2" name="Google Shape;392;p28"/>
            <p:cNvSpPr txBox="1"/>
            <p:nvPr/>
          </p:nvSpPr>
          <p:spPr>
            <a:xfrm>
              <a:off x="6694930" y="2479475"/>
              <a:ext cx="1145372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6 months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3" name="Google Shape;393;p28"/>
            <p:cNvSpPr txBox="1"/>
            <p:nvPr/>
          </p:nvSpPr>
          <p:spPr>
            <a:xfrm>
              <a:off x="6694930" y="2885525"/>
              <a:ext cx="1145372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9 </a:t>
              </a: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months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4" name="Google Shape;394;p28"/>
            <p:cNvSpPr txBox="1"/>
            <p:nvPr/>
          </p:nvSpPr>
          <p:spPr>
            <a:xfrm>
              <a:off x="6694930" y="3296988"/>
              <a:ext cx="1145372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6 </a:t>
              </a: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months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5" name="Google Shape;395;p28"/>
            <p:cNvSpPr txBox="1"/>
            <p:nvPr/>
          </p:nvSpPr>
          <p:spPr>
            <a:xfrm>
              <a:off x="6694930" y="3705775"/>
              <a:ext cx="1145372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9 </a:t>
              </a: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months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396" name="Google Shape;396;p28"/>
            <p:cNvSpPr txBox="1"/>
            <p:nvPr/>
          </p:nvSpPr>
          <p:spPr>
            <a:xfrm>
              <a:off x="5067171" y="1665450"/>
              <a:ext cx="147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Year</a:t>
              </a:r>
              <a:endParaRPr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397" name="Google Shape;397;p28"/>
            <p:cNvSpPr txBox="1"/>
            <p:nvPr/>
          </p:nvSpPr>
          <p:spPr>
            <a:xfrm>
              <a:off x="6529712" y="1665450"/>
              <a:ext cx="1475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Duration</a:t>
              </a:r>
              <a:endParaRPr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cxnSp>
          <p:nvCxnSpPr>
            <p:cNvPr id="398" name="Google Shape;398;p28"/>
            <p:cNvCxnSpPr/>
            <p:nvPr/>
          </p:nvCxnSpPr>
          <p:spPr>
            <a:xfrm>
              <a:off x="1129465" y="1962700"/>
              <a:ext cx="68847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9" name="Google Shape;399;p28"/>
            <p:cNvSpPr/>
            <p:nvPr/>
          </p:nvSpPr>
          <p:spPr>
            <a:xfrm>
              <a:off x="1129250" y="3997925"/>
              <a:ext cx="6886200" cy="404700"/>
            </a:xfrm>
            <a:prstGeom prst="rect">
              <a:avLst/>
            </a:prstGeom>
            <a:solidFill>
              <a:srgbClr val="FFFFFF">
                <a:alpha val="35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0" name="Google Shape;400;p28"/>
            <p:cNvSpPr txBox="1"/>
            <p:nvPr/>
          </p:nvSpPr>
          <p:spPr>
            <a:xfrm>
              <a:off x="1233265" y="4109200"/>
              <a:ext cx="1141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Task 6</a:t>
              </a:r>
              <a:endParaRPr sz="12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1" name="Google Shape;401;p28"/>
            <p:cNvSpPr txBox="1"/>
            <p:nvPr/>
          </p:nvSpPr>
          <p:spPr>
            <a:xfrm>
              <a:off x="2611039" y="4109213"/>
              <a:ext cx="23427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$30,000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2" name="Google Shape;402;p28"/>
            <p:cNvSpPr txBox="1"/>
            <p:nvPr/>
          </p:nvSpPr>
          <p:spPr>
            <a:xfrm>
              <a:off x="5275627" y="4109213"/>
              <a:ext cx="1051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2030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03" name="Google Shape;403;p28"/>
            <p:cNvSpPr txBox="1"/>
            <p:nvPr/>
          </p:nvSpPr>
          <p:spPr>
            <a:xfrm>
              <a:off x="6694930" y="4109213"/>
              <a:ext cx="11454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6 </a:t>
              </a: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months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cxnSp>
        <p:nvCxnSpPr>
          <p:cNvPr id="404" name="Google Shape;404;p28"/>
          <p:cNvCxnSpPr/>
          <p:nvPr/>
        </p:nvCxnSpPr>
        <p:spPr>
          <a:xfrm>
            <a:off x="1129465" y="4273150"/>
            <a:ext cx="68847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9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29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411" name="Google Shape;411;p29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412" name="Google Shape;412;p29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INTRODUCE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YOUR TEAM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13" name="Google Shape;413;p29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17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14" name="Google Shape;414;p29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pic>
        <p:nvPicPr>
          <p:cNvPr id="415" name="Google Shape;41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250" y="1498725"/>
            <a:ext cx="1340100" cy="13401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6" name="Google Shape;416;p29"/>
          <p:cNvPicPr preferRelativeResize="0"/>
          <p:nvPr/>
        </p:nvPicPr>
        <p:blipFill rotWithShape="1">
          <a:blip r:embed="rId5">
            <a:alphaModFix/>
          </a:blip>
          <a:srcRect b="11260" l="11260" r="0" t="0"/>
          <a:stretch/>
        </p:blipFill>
        <p:spPr>
          <a:xfrm>
            <a:off x="3903463" y="1498725"/>
            <a:ext cx="1340100" cy="13401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7" name="Google Shape;417;p29"/>
          <p:cNvPicPr preferRelativeResize="0"/>
          <p:nvPr/>
        </p:nvPicPr>
        <p:blipFill rotWithShape="1">
          <a:blip r:embed="rId6">
            <a:alphaModFix/>
          </a:blip>
          <a:srcRect b="24714" l="0" r="0" t="8560"/>
          <a:stretch/>
        </p:blipFill>
        <p:spPr>
          <a:xfrm>
            <a:off x="6440675" y="1498725"/>
            <a:ext cx="1339500" cy="13401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18" name="Google Shape;418;p29"/>
          <p:cNvGrpSpPr/>
          <p:nvPr/>
        </p:nvGrpSpPr>
        <p:grpSpPr>
          <a:xfrm>
            <a:off x="1087950" y="3026275"/>
            <a:ext cx="1896600" cy="985550"/>
            <a:chOff x="964650" y="3090275"/>
            <a:chExt cx="1896600" cy="985550"/>
          </a:xfrm>
        </p:grpSpPr>
        <p:sp>
          <p:nvSpPr>
            <p:cNvPr id="419" name="Google Shape;419;p29"/>
            <p:cNvSpPr txBox="1"/>
            <p:nvPr/>
          </p:nvSpPr>
          <p:spPr>
            <a:xfrm>
              <a:off x="970400" y="3460225"/>
              <a:ext cx="1885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Tell briefly about this team member, position,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responsibility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in the team.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0" name="Google Shape;420;p29"/>
            <p:cNvSpPr txBox="1"/>
            <p:nvPr/>
          </p:nvSpPr>
          <p:spPr>
            <a:xfrm>
              <a:off x="964650" y="3090275"/>
              <a:ext cx="18966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Michael Brown</a:t>
              </a:r>
              <a:endParaRPr b="1" sz="18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421" name="Google Shape;421;p29"/>
          <p:cNvGrpSpPr/>
          <p:nvPr/>
        </p:nvGrpSpPr>
        <p:grpSpPr>
          <a:xfrm>
            <a:off x="3587825" y="3026275"/>
            <a:ext cx="1970400" cy="985550"/>
            <a:chOff x="927613" y="3090275"/>
            <a:chExt cx="1970400" cy="985550"/>
          </a:xfrm>
        </p:grpSpPr>
        <p:sp>
          <p:nvSpPr>
            <p:cNvPr id="422" name="Google Shape;422;p29"/>
            <p:cNvSpPr txBox="1"/>
            <p:nvPr/>
          </p:nvSpPr>
          <p:spPr>
            <a:xfrm>
              <a:off x="927613" y="3460225"/>
              <a:ext cx="1970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Tell briefly about this team member, position,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responsibility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in the team.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3" name="Google Shape;423;p29"/>
            <p:cNvSpPr txBox="1"/>
            <p:nvPr/>
          </p:nvSpPr>
          <p:spPr>
            <a:xfrm>
              <a:off x="1010963" y="3090275"/>
              <a:ext cx="1803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Emily Johnson</a:t>
              </a:r>
              <a:endParaRPr b="1" sz="18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424" name="Google Shape;424;p29"/>
          <p:cNvGrpSpPr/>
          <p:nvPr/>
        </p:nvGrpSpPr>
        <p:grpSpPr>
          <a:xfrm>
            <a:off x="6171225" y="3026275"/>
            <a:ext cx="1877700" cy="985550"/>
            <a:chOff x="974113" y="3090275"/>
            <a:chExt cx="1877700" cy="985550"/>
          </a:xfrm>
        </p:grpSpPr>
        <p:sp>
          <p:nvSpPr>
            <p:cNvPr id="425" name="Google Shape;425;p29"/>
            <p:cNvSpPr txBox="1"/>
            <p:nvPr/>
          </p:nvSpPr>
          <p:spPr>
            <a:xfrm>
              <a:off x="974113" y="3460225"/>
              <a:ext cx="1877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Tell briefly about this team member, position,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responsibility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in the team.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26" name="Google Shape;426;p29"/>
            <p:cNvSpPr txBox="1"/>
            <p:nvPr/>
          </p:nvSpPr>
          <p:spPr>
            <a:xfrm>
              <a:off x="1018188" y="3090275"/>
              <a:ext cx="17895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Jane Doe</a:t>
              </a:r>
              <a:endParaRPr b="1" sz="18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30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30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433" name="Google Shape;433;p30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18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34" name="Google Shape;434;p30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435" name="Google Shape;435;p30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436" name="Google Shape;436;p30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CONCLUSION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SLIDE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437" name="Google Shape;437;p30"/>
          <p:cNvSpPr txBox="1"/>
          <p:nvPr/>
        </p:nvSpPr>
        <p:spPr>
          <a:xfrm>
            <a:off x="1129250" y="1280850"/>
            <a:ext cx="3518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 this section, summarize the key points discussed throughout the presentation.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Highlight the most important takeaways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and reinforce the central message or goal.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8" name="Google Shape;438;p30"/>
          <p:cNvSpPr txBox="1"/>
          <p:nvPr/>
        </p:nvSpPr>
        <p:spPr>
          <a:xfrm>
            <a:off x="1129250" y="2380200"/>
            <a:ext cx="35181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Encourage your audience to take the following actions: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Contact you,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Learn more,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Invite them to discuss the ideas.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9" name="Google Shape;439;p30"/>
          <p:cNvSpPr txBox="1"/>
          <p:nvPr/>
        </p:nvSpPr>
        <p:spPr>
          <a:xfrm>
            <a:off x="1129250" y="3904338"/>
            <a:ext cx="351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Keep the conclusion concise, impactful, and aligned with the presentation’s objectives.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40" name="Google Shape;440;p30"/>
          <p:cNvPicPr preferRelativeResize="0"/>
          <p:nvPr/>
        </p:nvPicPr>
        <p:blipFill rotWithShape="1">
          <a:blip r:embed="rId4">
            <a:alphaModFix/>
          </a:blip>
          <a:srcRect b="1167" l="41769" r="11064" t="1498"/>
          <a:stretch/>
        </p:blipFill>
        <p:spPr>
          <a:xfrm>
            <a:off x="5063863" y="900000"/>
            <a:ext cx="2944526" cy="336865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1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-1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6" name="Google Shape;446;p31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447" name="Google Shape;447;p31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19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48" name="Google Shape;448;p31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449" name="Google Shape;449;p31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450" name="Google Shape;450;p31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Q&amp;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A SLIDE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451" name="Google Shape;451;p31"/>
          <p:cNvGrpSpPr/>
          <p:nvPr/>
        </p:nvGrpSpPr>
        <p:grpSpPr>
          <a:xfrm>
            <a:off x="1193400" y="1425949"/>
            <a:ext cx="6757200" cy="2554335"/>
            <a:chOff x="1193400" y="1415000"/>
            <a:chExt cx="6757200" cy="2554335"/>
          </a:xfrm>
        </p:grpSpPr>
        <p:sp>
          <p:nvSpPr>
            <p:cNvPr id="452" name="Google Shape;452;p31"/>
            <p:cNvSpPr txBox="1"/>
            <p:nvPr/>
          </p:nvSpPr>
          <p:spPr>
            <a:xfrm>
              <a:off x="1193400" y="1415000"/>
              <a:ext cx="6757200" cy="224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100">
                  <a:solidFill>
                    <a:schemeClr val="lt1"/>
                  </a:solidFill>
                  <a:latin typeface="Anton"/>
                  <a:ea typeface="Anton"/>
                  <a:cs typeface="Anton"/>
                  <a:sym typeface="Anton"/>
                </a:rPr>
                <a:t>ANY </a:t>
              </a:r>
              <a:endParaRPr sz="81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100">
                  <a:solidFill>
                    <a:srgbClr val="E75134"/>
                  </a:solidFill>
                  <a:latin typeface="Anton"/>
                  <a:ea typeface="Anton"/>
                  <a:cs typeface="Anton"/>
                  <a:sym typeface="Anton"/>
                </a:rPr>
                <a:t>QUESTIONS?</a:t>
              </a:r>
              <a:endParaRPr sz="81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453" name="Google Shape;453;p31"/>
            <p:cNvSpPr txBox="1"/>
            <p:nvPr/>
          </p:nvSpPr>
          <p:spPr>
            <a:xfrm>
              <a:off x="1477950" y="3720036"/>
              <a:ext cx="61881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Set aside time for questions and answers.</a:t>
              </a:r>
              <a:endParaRPr sz="18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152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4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69" name="Google Shape;69;p14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70" name="Google Shape;70;p14"/>
          <p:cNvSpPr txBox="1"/>
          <p:nvPr/>
        </p:nvSpPr>
        <p:spPr>
          <a:xfrm>
            <a:off x="8044974" y="4509975"/>
            <a:ext cx="4230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02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1129250" y="538875"/>
            <a:ext cx="388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INTRODUCE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 YOURSELF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1129250" y="1280850"/>
            <a:ext cx="6886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Welcome to our research team! We are a dedicated group of scientists and professionals focused on advancing knowledge in [specific field, e.g., environmental science, biomedical research, etc.]. Our team specializes in [mention core research areas or specializations], aiming to develop solutions that contribute to [mention the purpose, e.g., better public health, sustainable technologies, etc.].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/>
          </a:blip>
          <a:srcRect b="2581" l="32027" r="16439" t="0"/>
          <a:stretch/>
        </p:blipFill>
        <p:spPr>
          <a:xfrm flipH="1">
            <a:off x="1129250" y="2435975"/>
            <a:ext cx="3401824" cy="183717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b="3633" l="0" r="3241" t="0"/>
          <a:stretch/>
        </p:blipFill>
        <p:spPr>
          <a:xfrm>
            <a:off x="4724250" y="2435975"/>
            <a:ext cx="3291452" cy="1837175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75" name="Google Shape;75;p14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2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Google Shape;459;p32"/>
          <p:cNvCxnSpPr/>
          <p:nvPr/>
        </p:nvCxnSpPr>
        <p:spPr>
          <a:xfrm>
            <a:off x="721525" y="554750"/>
            <a:ext cx="0" cy="4588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0" name="Google Shape;460;p32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20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61" name="Google Shape;461;p32"/>
          <p:cNvCxnSpPr/>
          <p:nvPr/>
        </p:nvCxnSpPr>
        <p:spPr>
          <a:xfrm rot="10800000">
            <a:off x="8424900" y="9250"/>
            <a:ext cx="0" cy="426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462" name="Google Shape;462;p32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463" name="Google Shape;463;p32"/>
          <p:cNvCxnSpPr/>
          <p:nvPr/>
        </p:nvCxnSpPr>
        <p:spPr>
          <a:xfrm>
            <a:off x="723100" y="560025"/>
            <a:ext cx="8426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4" name="Google Shape;464;p32"/>
          <p:cNvSpPr txBox="1"/>
          <p:nvPr/>
        </p:nvSpPr>
        <p:spPr>
          <a:xfrm>
            <a:off x="1688250" y="899994"/>
            <a:ext cx="5767500" cy="9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1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THANKS!</a:t>
            </a:r>
            <a:endParaRPr sz="71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465" name="Google Shape;465;p32"/>
          <p:cNvGrpSpPr/>
          <p:nvPr/>
        </p:nvGrpSpPr>
        <p:grpSpPr>
          <a:xfrm>
            <a:off x="2901573" y="2440630"/>
            <a:ext cx="3340854" cy="1118611"/>
            <a:chOff x="2902969" y="2378342"/>
            <a:chExt cx="3340854" cy="1118611"/>
          </a:xfrm>
        </p:grpSpPr>
        <p:sp>
          <p:nvSpPr>
            <p:cNvPr id="466" name="Google Shape;466;p32"/>
            <p:cNvSpPr txBox="1"/>
            <p:nvPr/>
          </p:nvSpPr>
          <p:spPr>
            <a:xfrm>
              <a:off x="2902969" y="2378342"/>
              <a:ext cx="3340659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Contact Information:</a:t>
              </a:r>
              <a:endParaRPr b="1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7" name="Google Shape;467;p32"/>
            <p:cNvSpPr txBox="1"/>
            <p:nvPr/>
          </p:nvSpPr>
          <p:spPr>
            <a:xfrm>
              <a:off x="2903022" y="2715721"/>
              <a:ext cx="3340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Email:</a:t>
              </a: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 info@company.ltd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8" name="Google Shape;468;p32"/>
            <p:cNvSpPr txBox="1"/>
            <p:nvPr/>
          </p:nvSpPr>
          <p:spPr>
            <a:xfrm>
              <a:off x="2903022" y="2940887"/>
              <a:ext cx="33408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Phone: </a:t>
              </a: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+1 234-567-8901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69" name="Google Shape;469;p32"/>
            <p:cNvSpPr txBox="1"/>
            <p:nvPr/>
          </p:nvSpPr>
          <p:spPr>
            <a:xfrm>
              <a:off x="2903022" y="3166054"/>
              <a:ext cx="33408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Address: </a:t>
              </a: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7890 Fictional Road, Imaginary City, 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ZZ 12345, Wonderland</a:t>
              </a:r>
              <a:endParaRPr sz="10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470" name="Google Shape;470;p32"/>
          <p:cNvGrpSpPr/>
          <p:nvPr/>
        </p:nvGrpSpPr>
        <p:grpSpPr>
          <a:xfrm>
            <a:off x="3526755" y="4005644"/>
            <a:ext cx="2090491" cy="267506"/>
            <a:chOff x="455214" y="4404997"/>
            <a:chExt cx="2214503" cy="283375"/>
          </a:xfrm>
        </p:grpSpPr>
        <p:pic>
          <p:nvPicPr>
            <p:cNvPr id="471" name="Google Shape;471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86367" y="4404997"/>
              <a:ext cx="283350" cy="28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5214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38003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20791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03579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6" name="Google Shape;476;p32"/>
          <p:cNvSpPr txBox="1"/>
          <p:nvPr/>
        </p:nvSpPr>
        <p:spPr>
          <a:xfrm>
            <a:off x="2853450" y="1829025"/>
            <a:ext cx="3437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Thank You For Your Attention!</a:t>
            </a:r>
            <a:endParaRPr b="1" sz="16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77" name="Google Shape;477;p32"/>
          <p:cNvCxnSpPr/>
          <p:nvPr/>
        </p:nvCxnSpPr>
        <p:spPr>
          <a:xfrm>
            <a:off x="3735600" y="2266375"/>
            <a:ext cx="1672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8" name="Google Shape;478;p32"/>
          <p:cNvCxnSpPr/>
          <p:nvPr/>
        </p:nvCxnSpPr>
        <p:spPr>
          <a:xfrm>
            <a:off x="3735600" y="3755275"/>
            <a:ext cx="1672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152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5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82" name="Google Shape;82;p15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83" name="Google Shape;83;p15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03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1129250" y="538876"/>
            <a:ext cx="300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TABLE OF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CONTENTS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85" name="Google Shape;85;p15"/>
          <p:cNvGrpSpPr/>
          <p:nvPr/>
        </p:nvGrpSpPr>
        <p:grpSpPr>
          <a:xfrm>
            <a:off x="1129250" y="1228487"/>
            <a:ext cx="3709200" cy="831000"/>
            <a:chOff x="1129250" y="1472700"/>
            <a:chExt cx="3709200" cy="831000"/>
          </a:xfrm>
        </p:grpSpPr>
        <p:sp>
          <p:nvSpPr>
            <p:cNvPr id="86" name="Google Shape;86;p15"/>
            <p:cNvSpPr txBox="1"/>
            <p:nvPr/>
          </p:nvSpPr>
          <p:spPr>
            <a:xfrm>
              <a:off x="1129250" y="1472700"/>
              <a:ext cx="57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0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01</a:t>
              </a:r>
              <a:endParaRPr b="1" sz="30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7" name="Google Shape;87;p15"/>
            <p:cNvSpPr txBox="1"/>
            <p:nvPr/>
          </p:nvSpPr>
          <p:spPr>
            <a:xfrm>
              <a:off x="1699250" y="1472700"/>
              <a:ext cx="3002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Name of the </a:t>
              </a:r>
              <a:r>
                <a:rPr b="1" lang="ru" sz="26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</a:t>
              </a: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ection</a:t>
              </a:r>
              <a:endParaRPr b="1" sz="2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88" name="Google Shape;88;p15"/>
            <p:cNvSpPr txBox="1"/>
            <p:nvPr/>
          </p:nvSpPr>
          <p:spPr>
            <a:xfrm>
              <a:off x="1699250" y="1934400"/>
              <a:ext cx="313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Briefly tell what will be discussed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in this slide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89" name="Google Shape;89;p15"/>
          <p:cNvGrpSpPr/>
          <p:nvPr/>
        </p:nvGrpSpPr>
        <p:grpSpPr>
          <a:xfrm>
            <a:off x="1129250" y="2327269"/>
            <a:ext cx="3709200" cy="831000"/>
            <a:chOff x="1129250" y="1472700"/>
            <a:chExt cx="3709200" cy="831000"/>
          </a:xfrm>
        </p:grpSpPr>
        <p:sp>
          <p:nvSpPr>
            <p:cNvPr id="90" name="Google Shape;90;p15"/>
            <p:cNvSpPr txBox="1"/>
            <p:nvPr/>
          </p:nvSpPr>
          <p:spPr>
            <a:xfrm>
              <a:off x="1129250" y="1472700"/>
              <a:ext cx="57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0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02</a:t>
              </a:r>
              <a:endParaRPr b="1" sz="30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1" name="Google Shape;91;p15"/>
            <p:cNvSpPr txBox="1"/>
            <p:nvPr/>
          </p:nvSpPr>
          <p:spPr>
            <a:xfrm>
              <a:off x="1699250" y="1472700"/>
              <a:ext cx="3002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Name of the </a:t>
              </a:r>
              <a:r>
                <a:rPr b="1" lang="ru" sz="26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</a:t>
              </a: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ection</a:t>
              </a:r>
              <a:endParaRPr b="1" sz="2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2" name="Google Shape;92;p15"/>
            <p:cNvSpPr txBox="1"/>
            <p:nvPr/>
          </p:nvSpPr>
          <p:spPr>
            <a:xfrm>
              <a:off x="1699250" y="1934400"/>
              <a:ext cx="313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Briefly tell what will be discussed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in this slide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93" name="Google Shape;93;p15"/>
          <p:cNvGrpSpPr/>
          <p:nvPr/>
        </p:nvGrpSpPr>
        <p:grpSpPr>
          <a:xfrm>
            <a:off x="1129250" y="3426050"/>
            <a:ext cx="3709200" cy="831000"/>
            <a:chOff x="1129250" y="1472700"/>
            <a:chExt cx="3709200" cy="831000"/>
          </a:xfrm>
        </p:grpSpPr>
        <p:sp>
          <p:nvSpPr>
            <p:cNvPr id="94" name="Google Shape;94;p15"/>
            <p:cNvSpPr txBox="1"/>
            <p:nvPr/>
          </p:nvSpPr>
          <p:spPr>
            <a:xfrm>
              <a:off x="1129250" y="1472700"/>
              <a:ext cx="57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000">
                  <a:solidFill>
                    <a:srgbClr val="E75134"/>
                  </a:solidFill>
                  <a:latin typeface="DM Sans"/>
                  <a:ea typeface="DM Sans"/>
                  <a:cs typeface="DM Sans"/>
                  <a:sym typeface="DM Sans"/>
                </a:rPr>
                <a:t>03</a:t>
              </a:r>
              <a:endParaRPr b="1" sz="30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5" name="Google Shape;95;p15"/>
            <p:cNvSpPr txBox="1"/>
            <p:nvPr/>
          </p:nvSpPr>
          <p:spPr>
            <a:xfrm>
              <a:off x="1699250" y="1472700"/>
              <a:ext cx="3002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Name of the </a:t>
              </a:r>
              <a:r>
                <a:rPr b="1" lang="ru" sz="26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</a:t>
              </a: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ection</a:t>
              </a:r>
              <a:endParaRPr b="1" sz="2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96" name="Google Shape;96;p15"/>
            <p:cNvSpPr txBox="1"/>
            <p:nvPr/>
          </p:nvSpPr>
          <p:spPr>
            <a:xfrm>
              <a:off x="1699250" y="1934400"/>
              <a:ext cx="313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Briefly tell what will be discussed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in this slide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b="12495" l="25313" r="27922" t="19739"/>
          <a:stretch/>
        </p:blipFill>
        <p:spPr>
          <a:xfrm>
            <a:off x="5678275" y="900000"/>
            <a:ext cx="2327726" cy="3373151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98" name="Google Shape;98;p15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6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105" name="Google Shape;105;p16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04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06" name="Google Shape;106;p16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07" name="Google Shape;107;p16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08" name="Google Shape;108;p16"/>
          <p:cNvSpPr txBox="1"/>
          <p:nvPr/>
        </p:nvSpPr>
        <p:spPr>
          <a:xfrm>
            <a:off x="1129250" y="190325"/>
            <a:ext cx="2565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6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01</a:t>
            </a:r>
            <a:endParaRPr b="1" sz="126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1129250" y="2170400"/>
            <a:ext cx="4518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SECTION </a:t>
            </a:r>
            <a:endParaRPr sz="66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NAME</a:t>
            </a:r>
            <a:endParaRPr sz="66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1129250" y="4088350"/>
            <a:ext cx="3821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Briefly tell what will be discussed in this </a:t>
            </a: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section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544400" y="567550"/>
            <a:ext cx="2470409" cy="37056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7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118" name="Google Shape;118;p17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05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19" name="Google Shape;119;p17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20" name="Google Shape;120;p17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21" name="Google Shape;121;p17"/>
          <p:cNvSpPr txBox="1"/>
          <p:nvPr/>
        </p:nvSpPr>
        <p:spPr>
          <a:xfrm>
            <a:off x="1129250" y="538875"/>
            <a:ext cx="405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ADD IMAGES TO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LONG TEXT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1129250" y="1280850"/>
            <a:ext cx="33309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Visuals can help break down complex information, making it easier for the audience to understand. Diagrams, infographics, and charts can convey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data more effectively than text alone.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Large blocks of text can overwhelm readers, leading to fatigue and reduced attention. Visual elements add variety and keep the audience engaged, encouraging them to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read further.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People tend to remember images better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than text (this is known as the picture superiority effect).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4837000" y="1280850"/>
            <a:ext cx="317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By pairing key information with relevant visuals, you help the audience retain the content longer.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4">
            <a:alphaModFix/>
          </a:blip>
          <a:srcRect b="33138" l="4531" r="1253" t="1884"/>
          <a:stretch/>
        </p:blipFill>
        <p:spPr>
          <a:xfrm>
            <a:off x="4836900" y="2081425"/>
            <a:ext cx="3177900" cy="2191726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8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131" name="Google Shape;131;p18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06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32" name="Google Shape;132;p18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33" name="Google Shape;133;p18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34" name="Google Shape;134;p18"/>
          <p:cNvSpPr txBox="1"/>
          <p:nvPr/>
        </p:nvSpPr>
        <p:spPr>
          <a:xfrm>
            <a:off x="1129250" y="538875"/>
            <a:ext cx="5597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DIVIDE CONTENT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INTO COLUMNS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135" name="Google Shape;135;p18"/>
          <p:cNvGrpSpPr/>
          <p:nvPr/>
        </p:nvGrpSpPr>
        <p:grpSpPr>
          <a:xfrm>
            <a:off x="1129249" y="2753235"/>
            <a:ext cx="2044561" cy="1569901"/>
            <a:chOff x="1699245" y="2297475"/>
            <a:chExt cx="3139200" cy="1569901"/>
          </a:xfrm>
        </p:grpSpPr>
        <p:sp>
          <p:nvSpPr>
            <p:cNvPr id="136" name="Google Shape;136;p18"/>
            <p:cNvSpPr txBox="1"/>
            <p:nvPr/>
          </p:nvSpPr>
          <p:spPr>
            <a:xfrm>
              <a:off x="1699250" y="2297475"/>
              <a:ext cx="2344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Subtitle</a:t>
              </a:r>
              <a:endParaRPr b="1" sz="21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37" name="Google Shape;137;p18"/>
            <p:cNvSpPr txBox="1"/>
            <p:nvPr/>
          </p:nvSpPr>
          <p:spPr>
            <a:xfrm>
              <a:off x="1699245" y="2759176"/>
              <a:ext cx="31392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Dividing text into columns in a presentation is essential for improving readability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and helping the audience process information more effectively.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38" name="Google Shape;138;p18"/>
          <p:cNvGrpSpPr/>
          <p:nvPr/>
        </p:nvGrpSpPr>
        <p:grpSpPr>
          <a:xfrm>
            <a:off x="3547136" y="2753235"/>
            <a:ext cx="2044561" cy="1569901"/>
            <a:chOff x="1699245" y="2297475"/>
            <a:chExt cx="3139200" cy="1569901"/>
          </a:xfrm>
        </p:grpSpPr>
        <p:sp>
          <p:nvSpPr>
            <p:cNvPr id="139" name="Google Shape;139;p18"/>
            <p:cNvSpPr txBox="1"/>
            <p:nvPr/>
          </p:nvSpPr>
          <p:spPr>
            <a:xfrm>
              <a:off x="1699250" y="2297475"/>
              <a:ext cx="2344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Subtitle</a:t>
              </a:r>
              <a:endParaRPr b="1" sz="21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0" name="Google Shape;140;p18"/>
            <p:cNvSpPr txBox="1"/>
            <p:nvPr/>
          </p:nvSpPr>
          <p:spPr>
            <a:xfrm>
              <a:off x="1699245" y="2759176"/>
              <a:ext cx="31392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Columns organize content into smaller, structured sections, which prevents viewers from feeling overwhelmed by large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blocks of text.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141" name="Google Shape;141;p18"/>
          <p:cNvGrpSpPr/>
          <p:nvPr/>
        </p:nvGrpSpPr>
        <p:grpSpPr>
          <a:xfrm>
            <a:off x="5965024" y="2753235"/>
            <a:ext cx="2044561" cy="1385101"/>
            <a:chOff x="1699245" y="2297475"/>
            <a:chExt cx="3139200" cy="1385101"/>
          </a:xfrm>
        </p:grpSpPr>
        <p:sp>
          <p:nvSpPr>
            <p:cNvPr id="142" name="Google Shape;142;p18"/>
            <p:cNvSpPr txBox="1"/>
            <p:nvPr/>
          </p:nvSpPr>
          <p:spPr>
            <a:xfrm>
              <a:off x="1699250" y="2297475"/>
              <a:ext cx="2344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1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Subtitle</a:t>
              </a:r>
              <a:endParaRPr b="1" sz="2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143" name="Google Shape;143;p18"/>
            <p:cNvSpPr txBox="1"/>
            <p:nvPr/>
          </p:nvSpPr>
          <p:spPr>
            <a:xfrm>
              <a:off x="1699245" y="2759176"/>
              <a:ext cx="3139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This layout also creates a balanced, visually appealing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slide, allowing for easier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comparisons and a clearer 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flow of ideas.</a:t>
              </a:r>
              <a:endParaRPr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144" name="Google Shape;144;p18"/>
          <p:cNvSpPr txBox="1"/>
          <p:nvPr/>
        </p:nvSpPr>
        <p:spPr>
          <a:xfrm>
            <a:off x="1129250" y="1275425"/>
            <a:ext cx="1573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01</a:t>
            </a:r>
            <a:endParaRPr b="1" sz="8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3547125" y="1275425"/>
            <a:ext cx="1573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7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02</a:t>
            </a:r>
            <a:endParaRPr b="1" sz="87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5986013" y="1275425"/>
            <a:ext cx="1573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03</a:t>
            </a:r>
            <a:endParaRPr b="1" sz="8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19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153" name="Google Shape;153;p19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07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54" name="Google Shape;154;p19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55" name="Google Shape;155;p19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56" name="Google Shape;156;p19"/>
          <p:cNvSpPr txBox="1"/>
          <p:nvPr/>
        </p:nvSpPr>
        <p:spPr>
          <a:xfrm>
            <a:off x="1129238" y="538875"/>
            <a:ext cx="365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TITLE OF THIS </a:t>
            </a:r>
            <a:r>
              <a:rPr lang="ru" sz="30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SLIDE HERE</a:t>
            </a:r>
            <a:endParaRPr sz="30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1129253" y="1280850"/>
            <a:ext cx="3595200" cy="28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Why Use Bullet Points in Presentations</a:t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Breaking text into bullet points is a key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strategy for creating effective presentations.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Bullets make information easier to digest.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Allow your audience to quickly grasp the main ideas.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Don't overload your presentation with 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long paragraphs.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They help highlight key points, making your content more memorable and impactful.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4">
            <a:alphaModFix/>
          </a:blip>
          <a:srcRect b="3947" l="30682" r="22265" t="0"/>
          <a:stretch/>
        </p:blipFill>
        <p:spPr>
          <a:xfrm flipH="1">
            <a:off x="5070275" y="900000"/>
            <a:ext cx="2944523" cy="336865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0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20"/>
          <p:cNvCxnSpPr/>
          <p:nvPr/>
        </p:nvCxnSpPr>
        <p:spPr>
          <a:xfrm>
            <a:off x="721525" y="554750"/>
            <a:ext cx="0" cy="4588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20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08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66" name="Google Shape;166;p20"/>
          <p:cNvCxnSpPr/>
          <p:nvPr/>
        </p:nvCxnSpPr>
        <p:spPr>
          <a:xfrm rot="10800000">
            <a:off x="8424900" y="9250"/>
            <a:ext cx="0" cy="426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67" name="Google Shape;167;p20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cxnSp>
        <p:nvCxnSpPr>
          <p:cNvPr id="168" name="Google Shape;168;p20"/>
          <p:cNvCxnSpPr/>
          <p:nvPr/>
        </p:nvCxnSpPr>
        <p:spPr>
          <a:xfrm>
            <a:off x="723100" y="560025"/>
            <a:ext cx="8426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69" name="Google Shape;169;p20"/>
          <p:cNvGrpSpPr/>
          <p:nvPr/>
        </p:nvGrpSpPr>
        <p:grpSpPr>
          <a:xfrm>
            <a:off x="1688250" y="1331272"/>
            <a:ext cx="5767500" cy="2633356"/>
            <a:chOff x="1775000" y="1503463"/>
            <a:chExt cx="5767500" cy="2633356"/>
          </a:xfrm>
        </p:grpSpPr>
        <p:sp>
          <p:nvSpPr>
            <p:cNvPr id="170" name="Google Shape;170;p20"/>
            <p:cNvSpPr txBox="1"/>
            <p:nvPr/>
          </p:nvSpPr>
          <p:spPr>
            <a:xfrm>
              <a:off x="1775000" y="1503463"/>
              <a:ext cx="5767500" cy="182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6600">
                  <a:solidFill>
                    <a:schemeClr val="lt1"/>
                  </a:solidFill>
                  <a:latin typeface="Anton"/>
                  <a:ea typeface="Anton"/>
                  <a:cs typeface="Anton"/>
                  <a:sym typeface="Anton"/>
                </a:rPr>
                <a:t>TAKE A MOMENT </a:t>
              </a:r>
              <a:r>
                <a:rPr lang="ru" sz="6600">
                  <a:solidFill>
                    <a:srgbClr val="E75134"/>
                  </a:solidFill>
                  <a:latin typeface="Anton"/>
                  <a:ea typeface="Anton"/>
                  <a:cs typeface="Anton"/>
                  <a:sym typeface="Anton"/>
                </a:rPr>
                <a:t>TO RELAX</a:t>
              </a:r>
              <a:endParaRPr sz="66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endParaRPr>
            </a:p>
          </p:txBody>
        </p:sp>
        <p:sp>
          <p:nvSpPr>
            <p:cNvPr id="171" name="Google Shape;171;p20"/>
            <p:cNvSpPr txBox="1"/>
            <p:nvPr/>
          </p:nvSpPr>
          <p:spPr>
            <a:xfrm>
              <a:off x="1916525" y="3397919"/>
              <a:ext cx="5310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On this slide, deviate from the general topic. Let your audience relax a bit, tell some interesting story related to your work, project, business.</a:t>
              </a:r>
              <a:endParaRPr sz="1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/>
          </a:blip>
          <a:srcRect b="777" l="787" r="777" t="787"/>
          <a:stretch/>
        </p:blipFill>
        <p:spPr>
          <a:xfrm flipH="1" rot="10800000">
            <a:off x="0" y="375"/>
            <a:ext cx="9144003" cy="514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1"/>
          <p:cNvCxnSpPr/>
          <p:nvPr/>
        </p:nvCxnSpPr>
        <p:spPr>
          <a:xfrm>
            <a:off x="721525" y="576172"/>
            <a:ext cx="0" cy="456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sp>
        <p:nvSpPr>
          <p:cNvPr id="178" name="Google Shape;178;p21"/>
          <p:cNvSpPr txBox="1"/>
          <p:nvPr/>
        </p:nvSpPr>
        <p:spPr>
          <a:xfrm>
            <a:off x="7645472" y="4509979"/>
            <a:ext cx="822600" cy="1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09</a:t>
            </a:r>
            <a:r>
              <a:rPr lang="ru" sz="9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/20</a:t>
            </a:r>
            <a:endParaRPr sz="9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79" name="Google Shape;179;p21"/>
          <p:cNvCxnSpPr/>
          <p:nvPr/>
        </p:nvCxnSpPr>
        <p:spPr>
          <a:xfrm rot="10800000">
            <a:off x="8424900" y="567550"/>
            <a:ext cx="0" cy="3705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diamond"/>
            <a:tailEnd len="med" w="med" type="none"/>
          </a:ln>
        </p:spPr>
      </p:cxnSp>
      <p:cxnSp>
        <p:nvCxnSpPr>
          <p:cNvPr id="180" name="Google Shape;180;p21"/>
          <p:cNvCxnSpPr/>
          <p:nvPr/>
        </p:nvCxnSpPr>
        <p:spPr>
          <a:xfrm>
            <a:off x="-5100" y="4584950"/>
            <a:ext cx="8019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diamond"/>
          </a:ln>
        </p:spPr>
      </p:cxnSp>
      <p:sp>
        <p:nvSpPr>
          <p:cNvPr id="181" name="Google Shape;181;p21"/>
          <p:cNvSpPr txBox="1"/>
          <p:nvPr/>
        </p:nvSpPr>
        <p:spPr>
          <a:xfrm>
            <a:off x="1129250" y="190325"/>
            <a:ext cx="2565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600">
                <a:solidFill>
                  <a:srgbClr val="E75134"/>
                </a:solidFill>
                <a:latin typeface="DM Sans"/>
                <a:ea typeface="DM Sans"/>
                <a:cs typeface="DM Sans"/>
                <a:sym typeface="DM Sans"/>
              </a:rPr>
              <a:t>02</a:t>
            </a:r>
            <a:endParaRPr b="1" sz="12600">
              <a:solidFill>
                <a:srgbClr val="E7513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1129250" y="2170400"/>
            <a:ext cx="4518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rPr>
              <a:t>SECTION </a:t>
            </a:r>
            <a:endParaRPr sz="6600">
              <a:solidFill>
                <a:schemeClr val="lt1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6600">
                <a:solidFill>
                  <a:srgbClr val="E75134"/>
                </a:solidFill>
                <a:latin typeface="Anton"/>
                <a:ea typeface="Anton"/>
                <a:cs typeface="Anton"/>
                <a:sym typeface="Anton"/>
              </a:rPr>
              <a:t>NAME</a:t>
            </a:r>
            <a:endParaRPr sz="6600">
              <a:solidFill>
                <a:srgbClr val="E75134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1129250" y="4088350"/>
            <a:ext cx="38217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Briefly tell what will be discussed in this section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4">
            <a:alphaModFix/>
          </a:blip>
          <a:srcRect b="0" l="17153" r="17147" t="1448"/>
          <a:stretch/>
        </p:blipFill>
        <p:spPr>
          <a:xfrm flipH="1">
            <a:off x="5544400" y="567550"/>
            <a:ext cx="2470400" cy="37056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C54128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