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Bitter"/>
      <p:regular r:id="rId26"/>
      <p:bold r:id="rId27"/>
      <p:italic r:id="rId28"/>
      <p:boldItalic r:id="rId29"/>
    </p:embeddedFont>
    <p:embeddedFont>
      <p:font typeface="Gochi Hand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Bitter-regular.fntdata"/><Relationship Id="rId25" Type="http://schemas.openxmlformats.org/officeDocument/2006/relationships/slide" Target="slides/slide20.xml"/><Relationship Id="rId28" Type="http://schemas.openxmlformats.org/officeDocument/2006/relationships/font" Target="fonts/Bitter-italic.fntdata"/><Relationship Id="rId27" Type="http://schemas.openxmlformats.org/officeDocument/2006/relationships/font" Target="fonts/Bitter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itter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GochiHan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22cfd11cc1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22cfd11cc1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22cfd11cc1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22cfd11cc1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22cfd11cc1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22cfd11cc1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22fbd72d1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22fbd72d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22fbd72d1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22fbd72d1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22fbd72d1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22fbd72d1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22fbd72d1b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22fbd72d1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22fbd72d1b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22fbd72d1b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22fbd72d1b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22fbd72d1b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22fbd72d1b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22fbd72d1b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22cfd11cc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22cfd11cc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22fbd72d1b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22fbd72d1b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2cfd11cc1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2cfd11cc1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2cfd11cc1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22cfd11cc1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22cfd11cc1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22cfd11cc1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22cfd11cc1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22cfd11cc1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22cfd11cc1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22cfd11cc1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22cfd11cc1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22cfd11cc1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22cfd11cc1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22cfd11cc1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9.png"/><Relationship Id="rId13" Type="http://schemas.openxmlformats.org/officeDocument/2006/relationships/image" Target="../media/image3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5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12.png"/><Relationship Id="rId8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24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40.png"/><Relationship Id="rId5" Type="http://schemas.openxmlformats.org/officeDocument/2006/relationships/image" Target="../media/image11.png"/><Relationship Id="rId6" Type="http://schemas.openxmlformats.org/officeDocument/2006/relationships/image" Target="../media/image27.png"/><Relationship Id="rId7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37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32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47.png"/><Relationship Id="rId6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6.png"/><Relationship Id="rId8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37.png"/><Relationship Id="rId5" Type="http://schemas.openxmlformats.org/officeDocument/2006/relationships/image" Target="../media/image10.png"/><Relationship Id="rId6" Type="http://schemas.openxmlformats.org/officeDocument/2006/relationships/image" Target="../media/image44.png"/><Relationship Id="rId7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39.png"/><Relationship Id="rId13" Type="http://schemas.openxmlformats.org/officeDocument/2006/relationships/image" Target="../media/image51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45.png"/><Relationship Id="rId15" Type="http://schemas.openxmlformats.org/officeDocument/2006/relationships/image" Target="../media/image49.png"/><Relationship Id="rId14" Type="http://schemas.openxmlformats.org/officeDocument/2006/relationships/image" Target="../media/image50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7" Type="http://schemas.openxmlformats.org/officeDocument/2006/relationships/image" Target="../media/image34.png"/><Relationship Id="rId8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5" Type="http://schemas.openxmlformats.org/officeDocument/2006/relationships/image" Target="../media/image6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3.png"/><Relationship Id="rId6" Type="http://schemas.openxmlformats.org/officeDocument/2006/relationships/image" Target="../media/image20.pn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9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7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6.png"/><Relationship Id="rId5" Type="http://schemas.openxmlformats.org/officeDocument/2006/relationships/image" Target="../media/image3.png"/><Relationship Id="rId6" Type="http://schemas.openxmlformats.org/officeDocument/2006/relationships/image" Target="../media/image12.png"/><Relationship Id="rId7" Type="http://schemas.openxmlformats.org/officeDocument/2006/relationships/image" Target="../media/image9.png"/><Relationship Id="rId8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68" l="179" r="179" t="268"/>
          <a:stretch/>
        </p:blipFill>
        <p:spPr>
          <a:xfrm>
            <a:off x="-25" y="0"/>
            <a:ext cx="9144023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13"/>
          <p:cNvGrpSpPr/>
          <p:nvPr/>
        </p:nvGrpSpPr>
        <p:grpSpPr>
          <a:xfrm>
            <a:off x="859525" y="401373"/>
            <a:ext cx="7361150" cy="4381233"/>
            <a:chOff x="859525" y="401373"/>
            <a:chExt cx="7361150" cy="4381233"/>
          </a:xfrm>
        </p:grpSpPr>
        <p:pic>
          <p:nvPicPr>
            <p:cNvPr id="56" name="Google Shape;56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63825" y="401373"/>
              <a:ext cx="1156850" cy="1892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9525" y="441675"/>
              <a:ext cx="1493950" cy="1497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3275" y="3023481"/>
              <a:ext cx="1954550" cy="17591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" name="Google Shape;59;p13"/>
          <p:cNvGrpSpPr/>
          <p:nvPr/>
        </p:nvGrpSpPr>
        <p:grpSpPr>
          <a:xfrm>
            <a:off x="1636350" y="1710600"/>
            <a:ext cx="5871300" cy="1722300"/>
            <a:chOff x="1636350" y="1710600"/>
            <a:chExt cx="5871300" cy="1722300"/>
          </a:xfrm>
        </p:grpSpPr>
        <p:sp>
          <p:nvSpPr>
            <p:cNvPr id="60" name="Google Shape;60;p13"/>
            <p:cNvSpPr/>
            <p:nvPr/>
          </p:nvSpPr>
          <p:spPr>
            <a:xfrm>
              <a:off x="1636350" y="1710600"/>
              <a:ext cx="5871300" cy="1722300"/>
            </a:xfrm>
            <a:prstGeom prst="roundRect">
              <a:avLst>
                <a:gd fmla="val 12155" name="adj"/>
              </a:avLst>
            </a:prstGeom>
            <a:solidFill>
              <a:schemeClr val="lt1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3"/>
            <p:cNvSpPr txBox="1"/>
            <p:nvPr/>
          </p:nvSpPr>
          <p:spPr>
            <a:xfrm>
              <a:off x="1719625" y="1722200"/>
              <a:ext cx="5704800" cy="121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79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Science Fair</a:t>
              </a:r>
              <a:endParaRPr sz="7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  <p:grpSp>
          <p:nvGrpSpPr>
            <p:cNvPr id="62" name="Google Shape;62;p13"/>
            <p:cNvGrpSpPr/>
            <p:nvPr/>
          </p:nvGrpSpPr>
          <p:grpSpPr>
            <a:xfrm>
              <a:off x="2919375" y="2919425"/>
              <a:ext cx="3279250" cy="184800"/>
              <a:chOff x="2919375" y="2919425"/>
              <a:chExt cx="3279250" cy="184800"/>
            </a:xfrm>
          </p:grpSpPr>
          <p:sp>
            <p:nvSpPr>
              <p:cNvPr id="63" name="Google Shape;63;p13"/>
              <p:cNvSpPr txBox="1"/>
              <p:nvPr/>
            </p:nvSpPr>
            <p:spPr>
              <a:xfrm>
                <a:off x="3127325" y="2919425"/>
                <a:ext cx="28893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Your Presentation Begins Here</a:t>
                </a:r>
                <a:endParaRPr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  <p:grpSp>
            <p:nvGrpSpPr>
              <p:cNvPr id="64" name="Google Shape;64;p13"/>
              <p:cNvGrpSpPr/>
              <p:nvPr/>
            </p:nvGrpSpPr>
            <p:grpSpPr>
              <a:xfrm>
                <a:off x="2919375" y="3011825"/>
                <a:ext cx="3279250" cy="0"/>
                <a:chOff x="2919375" y="3014275"/>
                <a:chExt cx="3279250" cy="0"/>
              </a:xfrm>
            </p:grpSpPr>
            <p:cxnSp>
              <p:nvCxnSpPr>
                <p:cNvPr id="65" name="Google Shape;65;p13"/>
                <p:cNvCxnSpPr/>
                <p:nvPr/>
              </p:nvCxnSpPr>
              <p:spPr>
                <a:xfrm>
                  <a:off x="2919375" y="3014275"/>
                  <a:ext cx="368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6" name="Google Shape;66;p13"/>
                <p:cNvCxnSpPr/>
                <p:nvPr/>
              </p:nvCxnSpPr>
              <p:spPr>
                <a:xfrm>
                  <a:off x="5830225" y="3014275"/>
                  <a:ext cx="3684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grpSp>
        <p:nvGrpSpPr>
          <p:cNvPr id="67" name="Google Shape;67;p13"/>
          <p:cNvGrpSpPr/>
          <p:nvPr/>
        </p:nvGrpSpPr>
        <p:grpSpPr>
          <a:xfrm>
            <a:off x="-25" y="0"/>
            <a:ext cx="8117200" cy="5143500"/>
            <a:chOff x="-25" y="0"/>
            <a:chExt cx="8117200" cy="5143500"/>
          </a:xfrm>
        </p:grpSpPr>
        <p:pic>
          <p:nvPicPr>
            <p:cNvPr id="68" name="Google Shape;68;p13"/>
            <p:cNvPicPr preferRelativeResize="0"/>
            <p:nvPr/>
          </p:nvPicPr>
          <p:blipFill rotWithShape="1">
            <a:blip r:embed="rId7">
              <a:alphaModFix/>
            </a:blip>
            <a:srcRect b="30483" l="0" r="0" t="0"/>
            <a:stretch/>
          </p:blipFill>
          <p:spPr>
            <a:xfrm>
              <a:off x="6267550" y="4676050"/>
              <a:ext cx="1849625" cy="46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3"/>
            <p:cNvPicPr preferRelativeResize="0"/>
            <p:nvPr/>
          </p:nvPicPr>
          <p:blipFill rotWithShape="1">
            <a:blip r:embed="rId8">
              <a:alphaModFix/>
            </a:blip>
            <a:srcRect b="20527" l="21691" r="0" t="0"/>
            <a:stretch/>
          </p:blipFill>
          <p:spPr>
            <a:xfrm>
              <a:off x="-25" y="3402225"/>
              <a:ext cx="2625450" cy="1741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 rotWithShape="1">
            <a:blip r:embed="rId9">
              <a:alphaModFix/>
            </a:blip>
            <a:srcRect b="0" l="0" r="0" t="64761"/>
            <a:stretch/>
          </p:blipFill>
          <p:spPr>
            <a:xfrm>
              <a:off x="3865850" y="0"/>
              <a:ext cx="2482401" cy="876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1" name="Google Shape;71;p13"/>
          <p:cNvGrpSpPr/>
          <p:nvPr/>
        </p:nvGrpSpPr>
        <p:grpSpPr>
          <a:xfrm>
            <a:off x="443786" y="320478"/>
            <a:ext cx="8129216" cy="4143923"/>
            <a:chOff x="443786" y="320478"/>
            <a:chExt cx="8129216" cy="4143923"/>
          </a:xfrm>
        </p:grpSpPr>
        <p:pic>
          <p:nvPicPr>
            <p:cNvPr id="72" name="Google Shape;72;p1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43786" y="320478"/>
              <a:ext cx="1274122" cy="1241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57677" y="2980702"/>
              <a:ext cx="1315325" cy="147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3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075775" y="3222850"/>
              <a:ext cx="1575100" cy="1241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997947" y="747339"/>
              <a:ext cx="1521375" cy="943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" name="Google Shape;76;p13"/>
          <p:cNvSpPr txBox="1"/>
          <p:nvPr/>
        </p:nvSpPr>
        <p:spPr>
          <a:xfrm>
            <a:off x="8052851" y="4789825"/>
            <a:ext cx="852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Slide 01/20</a:t>
            </a:r>
            <a:endParaRPr sz="10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22"/>
          <p:cNvGrpSpPr/>
          <p:nvPr/>
        </p:nvGrpSpPr>
        <p:grpSpPr>
          <a:xfrm>
            <a:off x="-12" y="0"/>
            <a:ext cx="9144035" cy="5143500"/>
            <a:chOff x="-12" y="0"/>
            <a:chExt cx="9144035" cy="5143500"/>
          </a:xfrm>
        </p:grpSpPr>
        <p:grpSp>
          <p:nvGrpSpPr>
            <p:cNvPr id="270" name="Google Shape;270;p22"/>
            <p:cNvGrpSpPr/>
            <p:nvPr/>
          </p:nvGrpSpPr>
          <p:grpSpPr>
            <a:xfrm>
              <a:off x="-12" y="0"/>
              <a:ext cx="9144023" cy="5143499"/>
              <a:chOff x="-10073587" y="0"/>
              <a:chExt cx="9144023" cy="5143499"/>
            </a:xfrm>
          </p:grpSpPr>
          <p:pic>
            <p:nvPicPr>
              <p:cNvPr id="271" name="Google Shape;271;p22"/>
              <p:cNvPicPr preferRelativeResize="0"/>
              <p:nvPr/>
            </p:nvPicPr>
            <p:blipFill rotWithShape="1">
              <a:blip r:embed="rId3">
                <a:alphaModFix/>
              </a:blip>
              <a:srcRect b="268" l="179" r="179" t="268"/>
              <a:stretch/>
            </p:blipFill>
            <p:spPr>
              <a:xfrm>
                <a:off x="-10073587" y="0"/>
                <a:ext cx="914402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2" name="Google Shape;272;p22"/>
              <p:cNvSpPr txBox="1"/>
              <p:nvPr/>
            </p:nvSpPr>
            <p:spPr>
              <a:xfrm>
                <a:off x="-2020724" y="4789825"/>
                <a:ext cx="8526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000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rPr>
                  <a:t>Slide 10/20</a:t>
                </a:r>
                <a:endParaRPr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endParaRPr>
              </a:p>
            </p:txBody>
          </p:sp>
        </p:grpSp>
        <p:pic>
          <p:nvPicPr>
            <p:cNvPr id="273" name="Google Shape;273;p22"/>
            <p:cNvPicPr preferRelativeResize="0"/>
            <p:nvPr/>
          </p:nvPicPr>
          <p:blipFill rotWithShape="1">
            <a:blip r:embed="rId4">
              <a:alphaModFix/>
            </a:blip>
            <a:srcRect b="5095" l="156" r="2225" t="5658"/>
            <a:stretch/>
          </p:blipFill>
          <p:spPr>
            <a:xfrm>
              <a:off x="0" y="0"/>
              <a:ext cx="9144023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4" name="Google Shape;274;p22"/>
            <p:cNvGrpSpPr/>
            <p:nvPr/>
          </p:nvGrpSpPr>
          <p:grpSpPr>
            <a:xfrm>
              <a:off x="1717875" y="237607"/>
              <a:ext cx="5362650" cy="4578218"/>
              <a:chOff x="1717875" y="237607"/>
              <a:chExt cx="5362650" cy="4578218"/>
            </a:xfrm>
          </p:grpSpPr>
          <p:pic>
            <p:nvPicPr>
              <p:cNvPr id="275" name="Google Shape;275;p2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592059">
                <a:off x="1861038" y="329385"/>
                <a:ext cx="1149299" cy="9059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6" name="Google Shape;276;p2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792950" y="3371876"/>
                <a:ext cx="1287575" cy="14439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7" name="Google Shape;277;p2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402700" y="265875"/>
                <a:ext cx="897400" cy="1387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8" name="Google Shape;278;p2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717875" y="3294775"/>
                <a:ext cx="1236384" cy="1476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79" name="Google Shape;279;p22"/>
          <p:cNvSpPr txBox="1"/>
          <p:nvPr/>
        </p:nvSpPr>
        <p:spPr>
          <a:xfrm>
            <a:off x="2338350" y="2909936"/>
            <a:ext cx="44673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- </a:t>
            </a: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Someone Famous -</a:t>
            </a:r>
            <a:endParaRPr sz="3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80" name="Google Shape;280;p22"/>
          <p:cNvSpPr txBox="1"/>
          <p:nvPr/>
        </p:nvSpPr>
        <p:spPr>
          <a:xfrm>
            <a:off x="1649350" y="1800325"/>
            <a:ext cx="58452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On this slide, deviate from the general topic. Let your </a:t>
            </a:r>
            <a:endParaRPr sz="17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audience relax a bit, tell some interesting story related </a:t>
            </a:r>
            <a:endParaRPr sz="17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7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to your work, project, business.</a:t>
            </a:r>
            <a:endParaRPr sz="17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81" name="Google Shape;281;p22"/>
          <p:cNvSpPr txBox="1"/>
          <p:nvPr/>
        </p:nvSpPr>
        <p:spPr>
          <a:xfrm>
            <a:off x="1446375" y="1632525"/>
            <a:ext cx="41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4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“</a:t>
            </a:r>
            <a:endParaRPr b="1" sz="40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82" name="Google Shape;282;p22"/>
          <p:cNvSpPr txBox="1"/>
          <p:nvPr/>
        </p:nvSpPr>
        <p:spPr>
          <a:xfrm>
            <a:off x="6226288" y="2384069"/>
            <a:ext cx="41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4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”</a:t>
            </a:r>
            <a:endParaRPr b="1" sz="40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23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288" name="Google Shape;288;p23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23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11/20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290" name="Google Shape;290;p23"/>
          <p:cNvSpPr/>
          <p:nvPr/>
        </p:nvSpPr>
        <p:spPr>
          <a:xfrm>
            <a:off x="223100" y="319375"/>
            <a:ext cx="8682300" cy="572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3"/>
          <p:cNvSpPr txBox="1"/>
          <p:nvPr/>
        </p:nvSpPr>
        <p:spPr>
          <a:xfrm>
            <a:off x="441132" y="355268"/>
            <a:ext cx="570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USE TIMELINE</a:t>
            </a:r>
            <a:endParaRPr sz="3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92" name="Google Shape;292;p23"/>
          <p:cNvSpPr txBox="1"/>
          <p:nvPr/>
        </p:nvSpPr>
        <p:spPr>
          <a:xfrm>
            <a:off x="341400" y="3869768"/>
            <a:ext cx="21189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Break down the project into 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major phases (e.g., Planning, 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Development, Testing, Launch).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93" name="Google Shape;293;p23"/>
          <p:cNvSpPr txBox="1"/>
          <p:nvPr/>
        </p:nvSpPr>
        <p:spPr>
          <a:xfrm>
            <a:off x="598350" y="3349925"/>
            <a:ext cx="16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Start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294" name="Google Shape;29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5">
            <a:off x="2975393" y="3440525"/>
            <a:ext cx="1108015" cy="87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2475" y="1536750"/>
            <a:ext cx="856750" cy="8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3"/>
          <p:cNvSpPr/>
          <p:nvPr/>
        </p:nvSpPr>
        <p:spPr>
          <a:xfrm>
            <a:off x="702450" y="2567425"/>
            <a:ext cx="1396800" cy="671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700">
                <a:latin typeface="Gochi Hand"/>
                <a:ea typeface="Gochi Hand"/>
                <a:cs typeface="Gochi Hand"/>
                <a:sym typeface="Gochi Hand"/>
              </a:rPr>
              <a:t>Date</a:t>
            </a:r>
            <a:endParaRPr sz="2700"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97" name="Google Shape;297;p23"/>
          <p:cNvSpPr txBox="1"/>
          <p:nvPr/>
        </p:nvSpPr>
        <p:spPr>
          <a:xfrm>
            <a:off x="2469950" y="1852486"/>
            <a:ext cx="21189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Break down the project into 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major phases (e.g., Planning, 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Development, Testing, Launch).</a:t>
            </a:r>
            <a:endParaRPr sz="9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98" name="Google Shape;298;p23"/>
          <p:cNvSpPr txBox="1"/>
          <p:nvPr/>
        </p:nvSpPr>
        <p:spPr>
          <a:xfrm>
            <a:off x="2726900" y="1332643"/>
            <a:ext cx="16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Key Step 1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299" name="Google Shape;299;p23"/>
          <p:cNvGrpSpPr/>
          <p:nvPr/>
        </p:nvGrpSpPr>
        <p:grpSpPr>
          <a:xfrm>
            <a:off x="6725063" y="1332643"/>
            <a:ext cx="2118900" cy="2931307"/>
            <a:chOff x="6725063" y="1332643"/>
            <a:chExt cx="2118900" cy="2931307"/>
          </a:xfrm>
        </p:grpSpPr>
        <p:pic>
          <p:nvPicPr>
            <p:cNvPr id="300" name="Google Shape;300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44331">
              <a:off x="7231478" y="3555285"/>
              <a:ext cx="1106070" cy="685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23"/>
            <p:cNvSpPr txBox="1"/>
            <p:nvPr/>
          </p:nvSpPr>
          <p:spPr>
            <a:xfrm>
              <a:off x="6725063" y="1852486"/>
              <a:ext cx="21189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Break down the project into </a:t>
              </a:r>
              <a:endParaRPr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major phases (e.g., Planning, </a:t>
              </a:r>
              <a:endParaRPr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Development, Testing, Launch).</a:t>
              </a:r>
              <a:endParaRPr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302" name="Google Shape;302;p23"/>
            <p:cNvSpPr txBox="1"/>
            <p:nvPr/>
          </p:nvSpPr>
          <p:spPr>
            <a:xfrm>
              <a:off x="6982013" y="1332643"/>
              <a:ext cx="16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Final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7086113" y="2567425"/>
              <a:ext cx="1396800" cy="6711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0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700">
                  <a:latin typeface="Gochi Hand"/>
                  <a:ea typeface="Gochi Hand"/>
                  <a:cs typeface="Gochi Hand"/>
                  <a:sym typeface="Gochi Hand"/>
                </a:rPr>
                <a:t>Date</a:t>
              </a:r>
              <a:endParaRPr sz="2700"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cxnSp>
        <p:nvCxnSpPr>
          <p:cNvPr id="304" name="Google Shape;304;p23"/>
          <p:cNvCxnSpPr>
            <a:stCxn id="296" idx="3"/>
            <a:endCxn id="303" idx="1"/>
          </p:cNvCxnSpPr>
          <p:nvPr/>
        </p:nvCxnSpPr>
        <p:spPr>
          <a:xfrm>
            <a:off x="2099250" y="2902975"/>
            <a:ext cx="49869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5" name="Google Shape;305;p23"/>
          <p:cNvSpPr/>
          <p:nvPr/>
        </p:nvSpPr>
        <p:spPr>
          <a:xfrm>
            <a:off x="2831000" y="2567425"/>
            <a:ext cx="1396800" cy="671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00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700">
                <a:latin typeface="Gochi Hand"/>
                <a:ea typeface="Gochi Hand"/>
                <a:cs typeface="Gochi Hand"/>
                <a:sym typeface="Gochi Hand"/>
              </a:rPr>
              <a:t>Date</a:t>
            </a:r>
            <a:endParaRPr sz="2700"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306" name="Google Shape;306;p23"/>
          <p:cNvGrpSpPr/>
          <p:nvPr/>
        </p:nvGrpSpPr>
        <p:grpSpPr>
          <a:xfrm>
            <a:off x="4574525" y="1536750"/>
            <a:ext cx="2118900" cy="2859518"/>
            <a:chOff x="4574525" y="1536750"/>
            <a:chExt cx="2118900" cy="2859518"/>
          </a:xfrm>
        </p:grpSpPr>
        <p:pic>
          <p:nvPicPr>
            <p:cNvPr id="307" name="Google Shape;307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61753" y="1536750"/>
              <a:ext cx="744445" cy="834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23"/>
            <p:cNvSpPr txBox="1"/>
            <p:nvPr/>
          </p:nvSpPr>
          <p:spPr>
            <a:xfrm>
              <a:off x="4574525" y="3869768"/>
              <a:ext cx="21189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Break down the project into </a:t>
              </a:r>
              <a:endParaRPr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major phases (e.g., Planning, </a:t>
              </a:r>
              <a:endParaRPr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9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Development, Testing, Launch).</a:t>
              </a:r>
              <a:endParaRPr sz="9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309" name="Google Shape;309;p23"/>
            <p:cNvSpPr txBox="1"/>
            <p:nvPr/>
          </p:nvSpPr>
          <p:spPr>
            <a:xfrm>
              <a:off x="4831475" y="3349925"/>
              <a:ext cx="16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Key Step 2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4935575" y="2567425"/>
              <a:ext cx="1396800" cy="6711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0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700">
                  <a:latin typeface="Gochi Hand"/>
                  <a:ea typeface="Gochi Hand"/>
                  <a:cs typeface="Gochi Hand"/>
                  <a:sym typeface="Gochi Hand"/>
                </a:rPr>
                <a:t>Date</a:t>
              </a:r>
              <a:endParaRPr sz="2700"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pic>
        <p:nvPicPr>
          <p:cNvPr id="311" name="Google Shape;31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90823" y="203446"/>
            <a:ext cx="522525" cy="8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3"/>
          <p:cNvPicPr preferRelativeResize="0"/>
          <p:nvPr/>
        </p:nvPicPr>
        <p:blipFill rotWithShape="1">
          <a:blip r:embed="rId9">
            <a:alphaModFix/>
          </a:blip>
          <a:srcRect b="54429" l="0" r="0" t="0"/>
          <a:stretch/>
        </p:blipFill>
        <p:spPr>
          <a:xfrm>
            <a:off x="2435400" y="4810100"/>
            <a:ext cx="3162001" cy="3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24"/>
          <p:cNvPicPr preferRelativeResize="0"/>
          <p:nvPr/>
        </p:nvPicPr>
        <p:blipFill rotWithShape="1">
          <a:blip r:embed="rId3">
            <a:alphaModFix/>
          </a:blip>
          <a:srcRect b="980" l="990" r="980" t="990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4"/>
          <p:cNvPicPr preferRelativeResize="0"/>
          <p:nvPr/>
        </p:nvPicPr>
        <p:blipFill rotWithShape="1">
          <a:blip r:embed="rId4">
            <a:alphaModFix/>
          </a:blip>
          <a:srcRect b="13658" l="10042" r="13992" t="18489"/>
          <a:stretch/>
        </p:blipFill>
        <p:spPr>
          <a:xfrm>
            <a:off x="7114675" y="3254125"/>
            <a:ext cx="2029325" cy="1889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24"/>
          <p:cNvGrpSpPr/>
          <p:nvPr/>
        </p:nvGrpSpPr>
        <p:grpSpPr>
          <a:xfrm>
            <a:off x="4428375" y="355200"/>
            <a:ext cx="4402700" cy="2172625"/>
            <a:chOff x="4428375" y="355200"/>
            <a:chExt cx="4402700" cy="2172625"/>
          </a:xfrm>
        </p:grpSpPr>
        <p:sp>
          <p:nvSpPr>
            <p:cNvPr id="320" name="Google Shape;320;p24"/>
            <p:cNvSpPr/>
            <p:nvPr/>
          </p:nvSpPr>
          <p:spPr>
            <a:xfrm>
              <a:off x="4722475" y="777250"/>
              <a:ext cx="3750300" cy="15414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2000" lIns="21600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2700">
                  <a:latin typeface="Gochi Hand"/>
                  <a:ea typeface="Gochi Hand"/>
                  <a:cs typeface="Gochi Hand"/>
                  <a:sym typeface="Gochi Hand"/>
                </a:rPr>
                <a:t>Sometimes the Only </a:t>
              </a:r>
              <a:endParaRPr sz="2700">
                <a:latin typeface="Gochi Hand"/>
                <a:ea typeface="Gochi Hand"/>
                <a:cs typeface="Gochi Hand"/>
                <a:sym typeface="Gochi Ha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2700">
                  <a:latin typeface="Gochi Hand"/>
                  <a:ea typeface="Gochi Hand"/>
                  <a:cs typeface="Gochi Hand"/>
                  <a:sym typeface="Gochi Hand"/>
                </a:rPr>
                <a:t>One Image Worth </a:t>
              </a:r>
              <a:endParaRPr sz="2700">
                <a:latin typeface="Gochi Hand"/>
                <a:ea typeface="Gochi Hand"/>
                <a:cs typeface="Gochi Hand"/>
                <a:sym typeface="Gochi Han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700">
                  <a:latin typeface="Gochi Hand"/>
                  <a:ea typeface="Gochi Hand"/>
                  <a:cs typeface="Gochi Hand"/>
                  <a:sym typeface="Gochi Hand"/>
                </a:rPr>
                <a:t>a Hundred Words</a:t>
              </a:r>
              <a:endParaRPr sz="2700"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  <p:pic>
          <p:nvPicPr>
            <p:cNvPr id="321" name="Google Shape;321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28375" y="355200"/>
              <a:ext cx="764225" cy="857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44331">
              <a:off x="7711103" y="1819160"/>
              <a:ext cx="1106070" cy="6857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3" name="Google Shape;323;p24"/>
          <p:cNvSpPr txBox="1"/>
          <p:nvPr/>
        </p:nvSpPr>
        <p:spPr>
          <a:xfrm>
            <a:off x="8052851" y="4789825"/>
            <a:ext cx="852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Slide 12/20</a:t>
            </a:r>
            <a:endParaRPr sz="10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324" name="Google Shape;324;p24"/>
          <p:cNvPicPr preferRelativeResize="0"/>
          <p:nvPr/>
        </p:nvPicPr>
        <p:blipFill rotWithShape="1">
          <a:blip r:embed="rId7">
            <a:alphaModFix/>
          </a:blip>
          <a:srcRect b="0" l="20923" r="0" t="0"/>
          <a:stretch/>
        </p:blipFill>
        <p:spPr>
          <a:xfrm>
            <a:off x="0" y="580250"/>
            <a:ext cx="1573625" cy="227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25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330" name="Google Shape;330;p25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25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13/20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pic>
        <p:nvPicPr>
          <p:cNvPr id="332" name="Google Shape;3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099" y="326800"/>
            <a:ext cx="3778826" cy="43434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3" name="Google Shape;333;p25"/>
          <p:cNvSpPr/>
          <p:nvPr/>
        </p:nvSpPr>
        <p:spPr>
          <a:xfrm>
            <a:off x="236800" y="2161650"/>
            <a:ext cx="3909300" cy="848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5"/>
          <p:cNvSpPr/>
          <p:nvPr/>
        </p:nvSpPr>
        <p:spPr>
          <a:xfrm>
            <a:off x="236800" y="3010105"/>
            <a:ext cx="3909300" cy="848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5"/>
          <p:cNvSpPr txBox="1"/>
          <p:nvPr/>
        </p:nvSpPr>
        <p:spPr>
          <a:xfrm>
            <a:off x="451225" y="3202855"/>
            <a:ext cx="2889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Briefly tell what will be discussed 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 this slide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36" name="Google Shape;336;p25"/>
          <p:cNvSpPr txBox="1"/>
          <p:nvPr/>
        </p:nvSpPr>
        <p:spPr>
          <a:xfrm>
            <a:off x="451228" y="2156189"/>
            <a:ext cx="2766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Name 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of the Section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337" name="Google Shape;337;p25"/>
          <p:cNvSpPr/>
          <p:nvPr/>
        </p:nvSpPr>
        <p:spPr>
          <a:xfrm>
            <a:off x="276325" y="658175"/>
            <a:ext cx="2128536" cy="123066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A9479B"/>
                </a:solidFill>
                <a:latin typeface="Gochi Hand"/>
              </a:rPr>
              <a:t>03</a:t>
            </a:r>
          </a:p>
        </p:txBody>
      </p:sp>
      <p:pic>
        <p:nvPicPr>
          <p:cNvPr id="338" name="Google Shape;33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944212">
            <a:off x="1155702" y="3853030"/>
            <a:ext cx="1273796" cy="1276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25"/>
          <p:cNvGrpSpPr/>
          <p:nvPr/>
        </p:nvGrpSpPr>
        <p:grpSpPr>
          <a:xfrm>
            <a:off x="3920275" y="-3350"/>
            <a:ext cx="2164176" cy="4928150"/>
            <a:chOff x="3920275" y="-3350"/>
            <a:chExt cx="2164176" cy="4928150"/>
          </a:xfrm>
        </p:grpSpPr>
        <p:pic>
          <p:nvPicPr>
            <p:cNvPr id="340" name="Google Shape;340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51752" y="3694150"/>
              <a:ext cx="759248" cy="123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25"/>
            <p:cNvPicPr preferRelativeResize="0"/>
            <p:nvPr/>
          </p:nvPicPr>
          <p:blipFill rotWithShape="1">
            <a:blip r:embed="rId7">
              <a:alphaModFix/>
            </a:blip>
            <a:srcRect b="0" l="0" r="27177" t="17478"/>
            <a:stretch/>
          </p:blipFill>
          <p:spPr>
            <a:xfrm>
              <a:off x="3920275" y="-3350"/>
              <a:ext cx="2164176" cy="1230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26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347" name="Google Shape;347;p26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Google Shape;348;p26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14/20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349" name="Google Shape;349;p26"/>
          <p:cNvSpPr/>
          <p:nvPr/>
        </p:nvSpPr>
        <p:spPr>
          <a:xfrm>
            <a:off x="223100" y="319375"/>
            <a:ext cx="8682300" cy="572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6"/>
          <p:cNvSpPr txBox="1"/>
          <p:nvPr/>
        </p:nvSpPr>
        <p:spPr>
          <a:xfrm>
            <a:off x="441132" y="355268"/>
            <a:ext cx="570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USE THIS GRAPH</a:t>
            </a:r>
            <a:endParaRPr sz="3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351" name="Google Shape;3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5025" y="96612"/>
            <a:ext cx="629950" cy="1017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26"/>
          <p:cNvGrpSpPr/>
          <p:nvPr/>
        </p:nvGrpSpPr>
        <p:grpSpPr>
          <a:xfrm>
            <a:off x="798378" y="1308997"/>
            <a:ext cx="2118900" cy="873095"/>
            <a:chOff x="798378" y="1308997"/>
            <a:chExt cx="2118900" cy="873095"/>
          </a:xfrm>
        </p:grpSpPr>
        <p:sp>
          <p:nvSpPr>
            <p:cNvPr id="353" name="Google Shape;353;p26"/>
            <p:cNvSpPr txBox="1"/>
            <p:nvPr/>
          </p:nvSpPr>
          <p:spPr>
            <a:xfrm>
              <a:off x="798378" y="1775592"/>
              <a:ext cx="21189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Description of the data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shown on the graph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354" name="Google Shape;354;p26"/>
            <p:cNvSpPr txBox="1"/>
            <p:nvPr/>
          </p:nvSpPr>
          <p:spPr>
            <a:xfrm>
              <a:off x="798378" y="1308997"/>
              <a:ext cx="16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Data 1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grpSp>
        <p:nvGrpSpPr>
          <p:cNvPr id="355" name="Google Shape;355;p26"/>
          <p:cNvGrpSpPr/>
          <p:nvPr/>
        </p:nvGrpSpPr>
        <p:grpSpPr>
          <a:xfrm>
            <a:off x="798378" y="2549893"/>
            <a:ext cx="2118900" cy="873095"/>
            <a:chOff x="798378" y="1308997"/>
            <a:chExt cx="2118900" cy="873095"/>
          </a:xfrm>
        </p:grpSpPr>
        <p:sp>
          <p:nvSpPr>
            <p:cNvPr id="356" name="Google Shape;356;p26"/>
            <p:cNvSpPr txBox="1"/>
            <p:nvPr/>
          </p:nvSpPr>
          <p:spPr>
            <a:xfrm>
              <a:off x="798378" y="1775592"/>
              <a:ext cx="21189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Description of the data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shown on the graph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357" name="Google Shape;357;p26"/>
            <p:cNvSpPr txBox="1"/>
            <p:nvPr/>
          </p:nvSpPr>
          <p:spPr>
            <a:xfrm>
              <a:off x="798378" y="1308997"/>
              <a:ext cx="16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Data 2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grpSp>
        <p:nvGrpSpPr>
          <p:cNvPr id="358" name="Google Shape;358;p26"/>
          <p:cNvGrpSpPr/>
          <p:nvPr/>
        </p:nvGrpSpPr>
        <p:grpSpPr>
          <a:xfrm>
            <a:off x="798378" y="3781700"/>
            <a:ext cx="2118900" cy="873095"/>
            <a:chOff x="798378" y="1308997"/>
            <a:chExt cx="2118900" cy="873095"/>
          </a:xfrm>
        </p:grpSpPr>
        <p:sp>
          <p:nvSpPr>
            <p:cNvPr id="359" name="Google Shape;359;p26"/>
            <p:cNvSpPr txBox="1"/>
            <p:nvPr/>
          </p:nvSpPr>
          <p:spPr>
            <a:xfrm>
              <a:off x="798378" y="1775592"/>
              <a:ext cx="21189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Description of the data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shown on the graph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360" name="Google Shape;360;p26"/>
            <p:cNvSpPr txBox="1"/>
            <p:nvPr/>
          </p:nvSpPr>
          <p:spPr>
            <a:xfrm>
              <a:off x="798378" y="1308997"/>
              <a:ext cx="16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Data 3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grpSp>
        <p:nvGrpSpPr>
          <p:cNvPr id="361" name="Google Shape;361;p26"/>
          <p:cNvGrpSpPr/>
          <p:nvPr/>
        </p:nvGrpSpPr>
        <p:grpSpPr>
          <a:xfrm>
            <a:off x="2868124" y="1377024"/>
            <a:ext cx="5637576" cy="3305887"/>
            <a:chOff x="2868124" y="1377024"/>
            <a:chExt cx="5637576" cy="3305887"/>
          </a:xfrm>
        </p:grpSpPr>
        <p:grpSp>
          <p:nvGrpSpPr>
            <p:cNvPr id="362" name="Google Shape;362;p26"/>
            <p:cNvGrpSpPr/>
            <p:nvPr/>
          </p:nvGrpSpPr>
          <p:grpSpPr>
            <a:xfrm>
              <a:off x="2868124" y="1377024"/>
              <a:ext cx="5637576" cy="184800"/>
              <a:chOff x="2868124" y="1377024"/>
              <a:chExt cx="5637576" cy="184800"/>
            </a:xfrm>
          </p:grpSpPr>
          <p:sp>
            <p:nvSpPr>
              <p:cNvPr id="363" name="Google Shape;363;p26"/>
              <p:cNvSpPr txBox="1"/>
              <p:nvPr/>
            </p:nvSpPr>
            <p:spPr>
              <a:xfrm>
                <a:off x="2868124" y="1377024"/>
                <a:ext cx="5835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100</a:t>
                </a:r>
                <a:endParaRPr b="1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  <p:cxnSp>
            <p:nvCxnSpPr>
              <p:cNvPr id="364" name="Google Shape;364;p26"/>
              <p:cNvCxnSpPr/>
              <p:nvPr/>
            </p:nvCxnSpPr>
            <p:spPr>
              <a:xfrm>
                <a:off x="3731800" y="1469425"/>
                <a:ext cx="47739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65" name="Google Shape;365;p26"/>
            <p:cNvGrpSpPr/>
            <p:nvPr/>
          </p:nvGrpSpPr>
          <p:grpSpPr>
            <a:xfrm>
              <a:off x="2868124" y="2001241"/>
              <a:ext cx="5637576" cy="184800"/>
              <a:chOff x="2868124" y="1377024"/>
              <a:chExt cx="5637576" cy="184800"/>
            </a:xfrm>
          </p:grpSpPr>
          <p:sp>
            <p:nvSpPr>
              <p:cNvPr id="366" name="Google Shape;366;p26"/>
              <p:cNvSpPr txBox="1"/>
              <p:nvPr/>
            </p:nvSpPr>
            <p:spPr>
              <a:xfrm>
                <a:off x="2868124" y="1377024"/>
                <a:ext cx="5835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8</a:t>
                </a:r>
                <a:r>
                  <a:rPr b="1"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0</a:t>
                </a:r>
                <a:endParaRPr b="1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  <p:cxnSp>
            <p:nvCxnSpPr>
              <p:cNvPr id="367" name="Google Shape;367;p26"/>
              <p:cNvCxnSpPr/>
              <p:nvPr/>
            </p:nvCxnSpPr>
            <p:spPr>
              <a:xfrm>
                <a:off x="3731800" y="1469425"/>
                <a:ext cx="47739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68" name="Google Shape;368;p26"/>
            <p:cNvGrpSpPr/>
            <p:nvPr/>
          </p:nvGrpSpPr>
          <p:grpSpPr>
            <a:xfrm>
              <a:off x="2868124" y="2625459"/>
              <a:ext cx="5637576" cy="184800"/>
              <a:chOff x="2868124" y="1377024"/>
              <a:chExt cx="5637576" cy="184800"/>
            </a:xfrm>
          </p:grpSpPr>
          <p:sp>
            <p:nvSpPr>
              <p:cNvPr id="369" name="Google Shape;369;p26"/>
              <p:cNvSpPr txBox="1"/>
              <p:nvPr/>
            </p:nvSpPr>
            <p:spPr>
              <a:xfrm>
                <a:off x="2868124" y="1377024"/>
                <a:ext cx="5835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6</a:t>
                </a:r>
                <a:r>
                  <a:rPr b="1"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0</a:t>
                </a:r>
                <a:endParaRPr b="1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  <p:cxnSp>
            <p:nvCxnSpPr>
              <p:cNvPr id="370" name="Google Shape;370;p26"/>
              <p:cNvCxnSpPr/>
              <p:nvPr/>
            </p:nvCxnSpPr>
            <p:spPr>
              <a:xfrm>
                <a:off x="3731800" y="1469425"/>
                <a:ext cx="47739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71" name="Google Shape;371;p26"/>
            <p:cNvGrpSpPr/>
            <p:nvPr/>
          </p:nvGrpSpPr>
          <p:grpSpPr>
            <a:xfrm>
              <a:off x="2868124" y="3249676"/>
              <a:ext cx="5637576" cy="184800"/>
              <a:chOff x="2868124" y="1377024"/>
              <a:chExt cx="5637576" cy="184800"/>
            </a:xfrm>
          </p:grpSpPr>
          <p:sp>
            <p:nvSpPr>
              <p:cNvPr id="372" name="Google Shape;372;p26"/>
              <p:cNvSpPr txBox="1"/>
              <p:nvPr/>
            </p:nvSpPr>
            <p:spPr>
              <a:xfrm>
                <a:off x="2868124" y="1377024"/>
                <a:ext cx="5835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4</a:t>
                </a:r>
                <a:r>
                  <a:rPr b="1"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0</a:t>
                </a:r>
                <a:endParaRPr b="1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  <p:cxnSp>
            <p:nvCxnSpPr>
              <p:cNvPr id="373" name="Google Shape;373;p26"/>
              <p:cNvCxnSpPr/>
              <p:nvPr/>
            </p:nvCxnSpPr>
            <p:spPr>
              <a:xfrm>
                <a:off x="3731800" y="1469425"/>
                <a:ext cx="47739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74" name="Google Shape;374;p26"/>
            <p:cNvGrpSpPr/>
            <p:nvPr/>
          </p:nvGrpSpPr>
          <p:grpSpPr>
            <a:xfrm>
              <a:off x="2868124" y="3873893"/>
              <a:ext cx="5637576" cy="184800"/>
              <a:chOff x="2868124" y="1377024"/>
              <a:chExt cx="5637576" cy="184800"/>
            </a:xfrm>
          </p:grpSpPr>
          <p:sp>
            <p:nvSpPr>
              <p:cNvPr id="375" name="Google Shape;375;p26"/>
              <p:cNvSpPr txBox="1"/>
              <p:nvPr/>
            </p:nvSpPr>
            <p:spPr>
              <a:xfrm>
                <a:off x="2868124" y="1377024"/>
                <a:ext cx="5835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2</a:t>
                </a:r>
                <a:r>
                  <a:rPr b="1"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0</a:t>
                </a:r>
                <a:endParaRPr b="1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  <p:cxnSp>
            <p:nvCxnSpPr>
              <p:cNvPr id="376" name="Google Shape;376;p26"/>
              <p:cNvCxnSpPr/>
              <p:nvPr/>
            </p:nvCxnSpPr>
            <p:spPr>
              <a:xfrm>
                <a:off x="3731800" y="1469425"/>
                <a:ext cx="47739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77" name="Google Shape;377;p26"/>
            <p:cNvGrpSpPr/>
            <p:nvPr/>
          </p:nvGrpSpPr>
          <p:grpSpPr>
            <a:xfrm>
              <a:off x="2868124" y="4498111"/>
              <a:ext cx="5637576" cy="184800"/>
              <a:chOff x="2868124" y="1377024"/>
              <a:chExt cx="5637576" cy="184800"/>
            </a:xfrm>
          </p:grpSpPr>
          <p:sp>
            <p:nvSpPr>
              <p:cNvPr id="378" name="Google Shape;378;p26"/>
              <p:cNvSpPr txBox="1"/>
              <p:nvPr/>
            </p:nvSpPr>
            <p:spPr>
              <a:xfrm>
                <a:off x="2868124" y="1377024"/>
                <a:ext cx="5835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2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0</a:t>
                </a:r>
                <a:endParaRPr b="1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  <p:cxnSp>
            <p:nvCxnSpPr>
              <p:cNvPr id="379" name="Google Shape;379;p26"/>
              <p:cNvCxnSpPr/>
              <p:nvPr/>
            </p:nvCxnSpPr>
            <p:spPr>
              <a:xfrm>
                <a:off x="3731800" y="1469425"/>
                <a:ext cx="47739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380" name="Google Shape;380;p26"/>
          <p:cNvGrpSpPr/>
          <p:nvPr/>
        </p:nvGrpSpPr>
        <p:grpSpPr>
          <a:xfrm>
            <a:off x="4049000" y="1514689"/>
            <a:ext cx="889827" cy="3068937"/>
            <a:chOff x="4049000" y="1529013"/>
            <a:chExt cx="889827" cy="3068937"/>
          </a:xfrm>
        </p:grpSpPr>
        <p:sp>
          <p:nvSpPr>
            <p:cNvPr id="381" name="Google Shape;381;p26"/>
            <p:cNvSpPr/>
            <p:nvPr/>
          </p:nvSpPr>
          <p:spPr>
            <a:xfrm>
              <a:off x="4049000" y="2070150"/>
              <a:ext cx="889800" cy="2527800"/>
            </a:xfrm>
            <a:prstGeom prst="rect">
              <a:avLst/>
            </a:prstGeom>
            <a:solidFill>
              <a:srgbClr val="FCB017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82" name="Google Shape;382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58450" y="1529013"/>
              <a:ext cx="470900" cy="458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3" name="Google Shape;383;p26"/>
            <p:cNvSpPr txBox="1"/>
            <p:nvPr/>
          </p:nvSpPr>
          <p:spPr>
            <a:xfrm>
              <a:off x="4049027" y="3095400"/>
              <a:ext cx="889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lt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80%</a:t>
              </a:r>
              <a:endParaRPr sz="2600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grpSp>
        <p:nvGrpSpPr>
          <p:cNvPr id="384" name="Google Shape;384;p26"/>
          <p:cNvGrpSpPr/>
          <p:nvPr/>
        </p:nvGrpSpPr>
        <p:grpSpPr>
          <a:xfrm>
            <a:off x="5660925" y="2145752"/>
            <a:ext cx="889815" cy="2437900"/>
            <a:chOff x="5660925" y="2160075"/>
            <a:chExt cx="889815" cy="2437900"/>
          </a:xfrm>
        </p:grpSpPr>
        <p:sp>
          <p:nvSpPr>
            <p:cNvPr id="385" name="Google Shape;385;p26"/>
            <p:cNvSpPr/>
            <p:nvPr/>
          </p:nvSpPr>
          <p:spPr>
            <a:xfrm>
              <a:off x="5660925" y="2719675"/>
              <a:ext cx="889800" cy="1878300"/>
            </a:xfrm>
            <a:prstGeom prst="rect">
              <a:avLst/>
            </a:prstGeom>
            <a:solidFill>
              <a:srgbClr val="2BB673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86" name="Google Shape;386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 rot="105">
              <a:off x="5794175" y="2160084"/>
              <a:ext cx="623300" cy="4913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26"/>
            <p:cNvSpPr txBox="1"/>
            <p:nvPr/>
          </p:nvSpPr>
          <p:spPr>
            <a:xfrm>
              <a:off x="5660940" y="3336113"/>
              <a:ext cx="889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lt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60</a:t>
              </a:r>
              <a:r>
                <a:rPr lang="uk" sz="2600">
                  <a:solidFill>
                    <a:schemeClr val="lt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%</a:t>
              </a:r>
              <a:endParaRPr sz="2600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grpSp>
        <p:nvGrpSpPr>
          <p:cNvPr id="388" name="Google Shape;388;p26"/>
          <p:cNvGrpSpPr/>
          <p:nvPr/>
        </p:nvGrpSpPr>
        <p:grpSpPr>
          <a:xfrm>
            <a:off x="7272850" y="2685389"/>
            <a:ext cx="889815" cy="1898263"/>
            <a:chOff x="7272850" y="2699712"/>
            <a:chExt cx="889815" cy="1898263"/>
          </a:xfrm>
        </p:grpSpPr>
        <p:sp>
          <p:nvSpPr>
            <p:cNvPr id="389" name="Google Shape;389;p26"/>
            <p:cNvSpPr/>
            <p:nvPr/>
          </p:nvSpPr>
          <p:spPr>
            <a:xfrm>
              <a:off x="7272850" y="3342475"/>
              <a:ext cx="889800" cy="1255500"/>
            </a:xfrm>
            <a:prstGeom prst="rect">
              <a:avLst/>
            </a:prstGeom>
            <a:solidFill>
              <a:srgbClr val="A9479B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0" name="Google Shape;390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62075" y="2699712"/>
              <a:ext cx="511350" cy="57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26"/>
            <p:cNvSpPr txBox="1"/>
            <p:nvPr/>
          </p:nvSpPr>
          <p:spPr>
            <a:xfrm>
              <a:off x="7272865" y="3727625"/>
              <a:ext cx="889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lt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40</a:t>
              </a:r>
              <a:r>
                <a:rPr lang="uk" sz="2600">
                  <a:solidFill>
                    <a:schemeClr val="lt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%</a:t>
              </a:r>
              <a:endParaRPr sz="2600">
                <a:solidFill>
                  <a:schemeClr val="lt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27"/>
          <p:cNvGrpSpPr/>
          <p:nvPr/>
        </p:nvGrpSpPr>
        <p:grpSpPr>
          <a:xfrm>
            <a:off x="10588" y="0"/>
            <a:ext cx="9144023" cy="5143499"/>
            <a:chOff x="-10073587" y="0"/>
            <a:chExt cx="9144023" cy="5143499"/>
          </a:xfrm>
        </p:grpSpPr>
        <p:pic>
          <p:nvPicPr>
            <p:cNvPr id="397" name="Google Shape;397;p27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Google Shape;398;p27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15/20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399" name="Google Shape;399;p27"/>
          <p:cNvSpPr/>
          <p:nvPr/>
        </p:nvSpPr>
        <p:spPr>
          <a:xfrm>
            <a:off x="223100" y="319375"/>
            <a:ext cx="8682300" cy="572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7"/>
          <p:cNvSpPr txBox="1"/>
          <p:nvPr/>
        </p:nvSpPr>
        <p:spPr>
          <a:xfrm>
            <a:off x="441132" y="355268"/>
            <a:ext cx="570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U</a:t>
            </a: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SE</a:t>
            </a: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 Tables</a:t>
            </a:r>
            <a:endParaRPr sz="3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401" name="Google Shape;4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6250" y="107525"/>
            <a:ext cx="925300" cy="1037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2" name="Google Shape;402;p27"/>
          <p:cNvGrpSpPr/>
          <p:nvPr/>
        </p:nvGrpSpPr>
        <p:grpSpPr>
          <a:xfrm>
            <a:off x="643750" y="1265225"/>
            <a:ext cx="7877700" cy="3280200"/>
            <a:chOff x="643750" y="1265225"/>
            <a:chExt cx="7877700" cy="3280200"/>
          </a:xfrm>
        </p:grpSpPr>
        <p:cxnSp>
          <p:nvCxnSpPr>
            <p:cNvPr id="403" name="Google Shape;403;p27"/>
            <p:cNvCxnSpPr/>
            <p:nvPr/>
          </p:nvCxnSpPr>
          <p:spPr>
            <a:xfrm>
              <a:off x="643750" y="4545263"/>
              <a:ext cx="78777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04" name="Google Shape;404;p27"/>
            <p:cNvGrpSpPr/>
            <p:nvPr/>
          </p:nvGrpSpPr>
          <p:grpSpPr>
            <a:xfrm>
              <a:off x="643750" y="1265225"/>
              <a:ext cx="7877700" cy="3280200"/>
              <a:chOff x="643750" y="1265225"/>
              <a:chExt cx="7877700" cy="3280200"/>
            </a:xfrm>
          </p:grpSpPr>
          <p:cxnSp>
            <p:nvCxnSpPr>
              <p:cNvPr id="405" name="Google Shape;405;p27"/>
              <p:cNvCxnSpPr/>
              <p:nvPr/>
            </p:nvCxnSpPr>
            <p:spPr>
              <a:xfrm>
                <a:off x="643750" y="1279538"/>
                <a:ext cx="78777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grpSp>
            <p:nvGrpSpPr>
              <p:cNvPr id="406" name="Google Shape;406;p27"/>
              <p:cNvGrpSpPr/>
              <p:nvPr/>
            </p:nvGrpSpPr>
            <p:grpSpPr>
              <a:xfrm>
                <a:off x="643750" y="1265225"/>
                <a:ext cx="7877700" cy="3280200"/>
                <a:chOff x="643750" y="1265225"/>
                <a:chExt cx="7877700" cy="3280200"/>
              </a:xfrm>
            </p:grpSpPr>
            <p:sp>
              <p:nvSpPr>
                <p:cNvPr id="407" name="Google Shape;407;p27"/>
                <p:cNvSpPr/>
                <p:nvPr/>
              </p:nvSpPr>
              <p:spPr>
                <a:xfrm>
                  <a:off x="1655150" y="1823825"/>
                  <a:ext cx="6866100" cy="2721600"/>
                </a:xfrm>
                <a:prstGeom prst="rect">
                  <a:avLst/>
                </a:prstGeom>
                <a:solidFill>
                  <a:schemeClr val="lt1"/>
                </a:solidFill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cxnSp>
              <p:nvCxnSpPr>
                <p:cNvPr id="408" name="Google Shape;408;p27"/>
                <p:cNvCxnSpPr/>
                <p:nvPr/>
              </p:nvCxnSpPr>
              <p:spPr>
                <a:xfrm>
                  <a:off x="643750" y="1823826"/>
                  <a:ext cx="787770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09" name="Google Shape;409;p27"/>
                <p:cNvCxnSpPr/>
                <p:nvPr/>
              </p:nvCxnSpPr>
              <p:spPr>
                <a:xfrm>
                  <a:off x="643750" y="2368113"/>
                  <a:ext cx="787770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10" name="Google Shape;410;p27"/>
                <p:cNvCxnSpPr/>
                <p:nvPr/>
              </p:nvCxnSpPr>
              <p:spPr>
                <a:xfrm>
                  <a:off x="643750" y="2912401"/>
                  <a:ext cx="787770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11" name="Google Shape;411;p27"/>
                <p:cNvCxnSpPr/>
                <p:nvPr/>
              </p:nvCxnSpPr>
              <p:spPr>
                <a:xfrm>
                  <a:off x="643750" y="3456688"/>
                  <a:ext cx="787770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12" name="Google Shape;412;p27"/>
                <p:cNvCxnSpPr/>
                <p:nvPr/>
              </p:nvCxnSpPr>
              <p:spPr>
                <a:xfrm>
                  <a:off x="643750" y="4000976"/>
                  <a:ext cx="787770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13" name="Google Shape;413;p27"/>
                <p:cNvCxnSpPr/>
                <p:nvPr/>
              </p:nvCxnSpPr>
              <p:spPr>
                <a:xfrm>
                  <a:off x="1655150" y="1265225"/>
                  <a:ext cx="0" cy="3280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14" name="Google Shape;414;p27"/>
                <p:cNvCxnSpPr/>
                <p:nvPr/>
              </p:nvCxnSpPr>
              <p:spPr>
                <a:xfrm>
                  <a:off x="5135725" y="1265225"/>
                  <a:ext cx="0" cy="3280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</p:grpSp>
      <p:sp>
        <p:nvSpPr>
          <p:cNvPr id="415" name="Google Shape;415;p27"/>
          <p:cNvSpPr txBox="1"/>
          <p:nvPr/>
        </p:nvSpPr>
        <p:spPr>
          <a:xfrm>
            <a:off x="643756" y="1351588"/>
            <a:ext cx="101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Task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16" name="Google Shape;416;p27"/>
          <p:cNvSpPr txBox="1"/>
          <p:nvPr/>
        </p:nvSpPr>
        <p:spPr>
          <a:xfrm>
            <a:off x="1852688" y="1351600"/>
            <a:ext cx="31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Studies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17" name="Google Shape;417;p27"/>
          <p:cNvSpPr txBox="1"/>
          <p:nvPr/>
        </p:nvSpPr>
        <p:spPr>
          <a:xfrm>
            <a:off x="5283450" y="1351600"/>
            <a:ext cx="323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Description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18" name="Google Shape;418;p27"/>
          <p:cNvSpPr txBox="1"/>
          <p:nvPr/>
        </p:nvSpPr>
        <p:spPr>
          <a:xfrm>
            <a:off x="643756" y="1895863"/>
            <a:ext cx="101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1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19" name="Google Shape;419;p27"/>
          <p:cNvSpPr txBox="1"/>
          <p:nvPr/>
        </p:nvSpPr>
        <p:spPr>
          <a:xfrm>
            <a:off x="1852688" y="2008850"/>
            <a:ext cx="3135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Title of the Study</a:t>
            </a:r>
            <a:endParaRPr sz="16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20" name="Google Shape;420;p27"/>
          <p:cNvSpPr txBox="1"/>
          <p:nvPr/>
        </p:nvSpPr>
        <p:spPr>
          <a:xfrm>
            <a:off x="5283450" y="2008850"/>
            <a:ext cx="3094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Describe this study</a:t>
            </a:r>
            <a:endParaRPr sz="16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21" name="Google Shape;421;p27"/>
          <p:cNvSpPr txBox="1"/>
          <p:nvPr/>
        </p:nvSpPr>
        <p:spPr>
          <a:xfrm>
            <a:off x="643756" y="2440150"/>
            <a:ext cx="101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2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22" name="Google Shape;422;p27"/>
          <p:cNvSpPr txBox="1"/>
          <p:nvPr/>
        </p:nvSpPr>
        <p:spPr>
          <a:xfrm>
            <a:off x="1852688" y="2517100"/>
            <a:ext cx="3135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Title of the Study</a:t>
            </a:r>
            <a:endParaRPr sz="16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23" name="Google Shape;423;p27"/>
          <p:cNvSpPr txBox="1"/>
          <p:nvPr/>
        </p:nvSpPr>
        <p:spPr>
          <a:xfrm>
            <a:off x="5283450" y="2517100"/>
            <a:ext cx="3094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Describe this study</a:t>
            </a:r>
            <a:endParaRPr sz="16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24" name="Google Shape;424;p27"/>
          <p:cNvSpPr txBox="1"/>
          <p:nvPr/>
        </p:nvSpPr>
        <p:spPr>
          <a:xfrm>
            <a:off x="643756" y="2984438"/>
            <a:ext cx="101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3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25" name="Google Shape;425;p27"/>
          <p:cNvSpPr txBox="1"/>
          <p:nvPr/>
        </p:nvSpPr>
        <p:spPr>
          <a:xfrm>
            <a:off x="1852688" y="3061400"/>
            <a:ext cx="3135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Title of the Study</a:t>
            </a:r>
            <a:endParaRPr sz="16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26" name="Google Shape;426;p27"/>
          <p:cNvSpPr txBox="1"/>
          <p:nvPr/>
        </p:nvSpPr>
        <p:spPr>
          <a:xfrm>
            <a:off x="5283450" y="3061400"/>
            <a:ext cx="3094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Describe this study</a:t>
            </a:r>
            <a:endParaRPr sz="16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27" name="Google Shape;427;p27"/>
          <p:cNvSpPr txBox="1"/>
          <p:nvPr/>
        </p:nvSpPr>
        <p:spPr>
          <a:xfrm>
            <a:off x="643756" y="3528725"/>
            <a:ext cx="101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4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28" name="Google Shape;428;p27"/>
          <p:cNvSpPr txBox="1"/>
          <p:nvPr/>
        </p:nvSpPr>
        <p:spPr>
          <a:xfrm>
            <a:off x="1852688" y="3605675"/>
            <a:ext cx="3135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Title of the Study</a:t>
            </a:r>
            <a:endParaRPr sz="16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29" name="Google Shape;429;p27"/>
          <p:cNvSpPr txBox="1"/>
          <p:nvPr/>
        </p:nvSpPr>
        <p:spPr>
          <a:xfrm>
            <a:off x="5283450" y="3605675"/>
            <a:ext cx="3094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Describe this study</a:t>
            </a:r>
            <a:endParaRPr sz="16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30" name="Google Shape;430;p27"/>
          <p:cNvSpPr txBox="1"/>
          <p:nvPr/>
        </p:nvSpPr>
        <p:spPr>
          <a:xfrm>
            <a:off x="643756" y="4073013"/>
            <a:ext cx="101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5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31" name="Google Shape;431;p27"/>
          <p:cNvSpPr txBox="1"/>
          <p:nvPr/>
        </p:nvSpPr>
        <p:spPr>
          <a:xfrm>
            <a:off x="1852688" y="4149975"/>
            <a:ext cx="3135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Title of the Study</a:t>
            </a:r>
            <a:endParaRPr sz="16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32" name="Google Shape;432;p27"/>
          <p:cNvSpPr txBox="1"/>
          <p:nvPr/>
        </p:nvSpPr>
        <p:spPr>
          <a:xfrm>
            <a:off x="5283450" y="4149975"/>
            <a:ext cx="3094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Describe this study</a:t>
            </a:r>
            <a:endParaRPr sz="16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433" name="Google Shape;433;p27"/>
          <p:cNvPicPr preferRelativeResize="0"/>
          <p:nvPr/>
        </p:nvPicPr>
        <p:blipFill rotWithShape="1">
          <a:blip r:embed="rId5">
            <a:alphaModFix/>
          </a:blip>
          <a:srcRect b="48097" l="0" r="0" t="0"/>
          <a:stretch/>
        </p:blipFill>
        <p:spPr>
          <a:xfrm>
            <a:off x="266550" y="4870075"/>
            <a:ext cx="2110875" cy="27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28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439" name="Google Shape;439;p28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p28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16/20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441" name="Google Shape;441;p28"/>
          <p:cNvSpPr/>
          <p:nvPr/>
        </p:nvSpPr>
        <p:spPr>
          <a:xfrm>
            <a:off x="236800" y="2161650"/>
            <a:ext cx="3909300" cy="848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28"/>
          <p:cNvSpPr/>
          <p:nvPr/>
        </p:nvSpPr>
        <p:spPr>
          <a:xfrm>
            <a:off x="236800" y="3010105"/>
            <a:ext cx="3909300" cy="848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8"/>
          <p:cNvSpPr txBox="1"/>
          <p:nvPr/>
        </p:nvSpPr>
        <p:spPr>
          <a:xfrm>
            <a:off x="451225" y="3202855"/>
            <a:ext cx="2889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Briefly tell what will be discussed 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 this slide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444" name="Google Shape;444;p28"/>
          <p:cNvSpPr txBox="1"/>
          <p:nvPr/>
        </p:nvSpPr>
        <p:spPr>
          <a:xfrm>
            <a:off x="451228" y="2156189"/>
            <a:ext cx="2766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Name 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of the Section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45" name="Google Shape;445;p28"/>
          <p:cNvSpPr/>
          <p:nvPr/>
        </p:nvSpPr>
        <p:spPr>
          <a:xfrm>
            <a:off x="276325" y="658175"/>
            <a:ext cx="2094983" cy="129520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AAE1"/>
                </a:solidFill>
                <a:latin typeface="Gochi Hand"/>
              </a:rPr>
              <a:t>04</a:t>
            </a:r>
          </a:p>
        </p:txBody>
      </p:sp>
      <p:pic>
        <p:nvPicPr>
          <p:cNvPr id="446" name="Google Shape;4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49181">
            <a:off x="2698091" y="450600"/>
            <a:ext cx="1173691" cy="11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8"/>
          <p:cNvPicPr preferRelativeResize="0"/>
          <p:nvPr/>
        </p:nvPicPr>
        <p:blipFill rotWithShape="1">
          <a:blip r:embed="rId5">
            <a:alphaModFix/>
          </a:blip>
          <a:srcRect b="51272" l="-8526" r="-3080" t="-2467"/>
          <a:stretch/>
        </p:blipFill>
        <p:spPr>
          <a:xfrm>
            <a:off x="243875" y="3978325"/>
            <a:ext cx="2220900" cy="11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7400" y="3420050"/>
            <a:ext cx="897400" cy="138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28"/>
          <p:cNvGrpSpPr/>
          <p:nvPr/>
        </p:nvGrpSpPr>
        <p:grpSpPr>
          <a:xfrm>
            <a:off x="3557725" y="0"/>
            <a:ext cx="5333375" cy="4648329"/>
            <a:chOff x="3557725" y="0"/>
            <a:chExt cx="5333375" cy="4648329"/>
          </a:xfrm>
        </p:grpSpPr>
        <p:pic>
          <p:nvPicPr>
            <p:cNvPr id="450" name="Google Shape;450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34100" y="325800"/>
              <a:ext cx="3757001" cy="4322529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451" name="Google Shape;451;p28"/>
            <p:cNvPicPr preferRelativeResize="0"/>
            <p:nvPr/>
          </p:nvPicPr>
          <p:blipFill rotWithShape="1">
            <a:blip r:embed="rId8">
              <a:alphaModFix/>
            </a:blip>
            <a:srcRect b="0" l="0" r="0" t="23406"/>
            <a:stretch/>
          </p:blipFill>
          <p:spPr>
            <a:xfrm>
              <a:off x="3557725" y="0"/>
              <a:ext cx="3378525" cy="1062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29"/>
          <p:cNvGrpSpPr/>
          <p:nvPr/>
        </p:nvGrpSpPr>
        <p:grpSpPr>
          <a:xfrm>
            <a:off x="-7762" y="0"/>
            <a:ext cx="9144023" cy="5143499"/>
            <a:chOff x="-10073587" y="0"/>
            <a:chExt cx="9144023" cy="5143499"/>
          </a:xfrm>
        </p:grpSpPr>
        <p:pic>
          <p:nvPicPr>
            <p:cNvPr id="457" name="Google Shape;457;p29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8" name="Google Shape;458;p29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17/20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459" name="Google Shape;459;p29"/>
          <p:cNvSpPr/>
          <p:nvPr/>
        </p:nvSpPr>
        <p:spPr>
          <a:xfrm>
            <a:off x="223100" y="319375"/>
            <a:ext cx="8682300" cy="572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29"/>
          <p:cNvSpPr txBox="1"/>
          <p:nvPr/>
        </p:nvSpPr>
        <p:spPr>
          <a:xfrm>
            <a:off x="441132" y="355268"/>
            <a:ext cx="570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CONCLUSION SLIDE</a:t>
            </a:r>
            <a:endParaRPr sz="3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461" name="Google Shape;46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330">
            <a:off x="7328981" y="236394"/>
            <a:ext cx="1356963" cy="841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29"/>
          <p:cNvGrpSpPr/>
          <p:nvPr/>
        </p:nvGrpSpPr>
        <p:grpSpPr>
          <a:xfrm>
            <a:off x="223100" y="1203425"/>
            <a:ext cx="8682301" cy="3476700"/>
            <a:chOff x="223100" y="1203425"/>
            <a:chExt cx="8682301" cy="3476700"/>
          </a:xfrm>
        </p:grpSpPr>
        <p:pic>
          <p:nvPicPr>
            <p:cNvPr id="463" name="Google Shape;463;p29"/>
            <p:cNvPicPr preferRelativeResize="0"/>
            <p:nvPr/>
          </p:nvPicPr>
          <p:blipFill rotWithShape="1">
            <a:blip r:embed="rId5">
              <a:alphaModFix/>
            </a:blip>
            <a:srcRect b="999" l="1009" r="999" t="1009"/>
            <a:stretch/>
          </p:blipFill>
          <p:spPr>
            <a:xfrm>
              <a:off x="5447175" y="1212825"/>
              <a:ext cx="3458226" cy="3458226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64" name="Google Shape;464;p29"/>
            <p:cNvSpPr/>
            <p:nvPr/>
          </p:nvSpPr>
          <p:spPr>
            <a:xfrm>
              <a:off x="223100" y="1203425"/>
              <a:ext cx="5241300" cy="34767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9"/>
            <p:cNvSpPr txBox="1"/>
            <p:nvPr/>
          </p:nvSpPr>
          <p:spPr>
            <a:xfrm>
              <a:off x="355250" y="1357683"/>
              <a:ext cx="4917600" cy="32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1200">
                  <a:solidFill>
                    <a:schemeClr val="dk2"/>
                  </a:solidFill>
                  <a:latin typeface="Bitter"/>
                  <a:ea typeface="Bitter"/>
                  <a:cs typeface="Bitter"/>
                  <a:sym typeface="Bitter"/>
                </a:rPr>
                <a:t>In this section, summarize the key points discussed throughout the presentation. Highlight the most important takeaways and reinforce the central message or goal.</a:t>
              </a:r>
              <a:endParaRPr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1200">
                  <a:solidFill>
                    <a:schemeClr val="dk2"/>
                  </a:solidFill>
                  <a:latin typeface="Bitter"/>
                  <a:ea typeface="Bitter"/>
                  <a:cs typeface="Bitter"/>
                  <a:sym typeface="Bitter"/>
                </a:rPr>
                <a:t>Encourage your audience to take the following actions:</a:t>
              </a:r>
              <a:endParaRPr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1200">
                  <a:solidFill>
                    <a:schemeClr val="dk2"/>
                  </a:solidFill>
                  <a:latin typeface="Bitter"/>
                  <a:ea typeface="Bitter"/>
                  <a:cs typeface="Bitter"/>
                  <a:sym typeface="Bitter"/>
                </a:rPr>
                <a:t>• Contact you,</a:t>
              </a:r>
              <a:endParaRPr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1200">
                  <a:solidFill>
                    <a:schemeClr val="dk2"/>
                  </a:solidFill>
                  <a:latin typeface="Bitter"/>
                  <a:ea typeface="Bitter"/>
                  <a:cs typeface="Bitter"/>
                  <a:sym typeface="Bitter"/>
                </a:rPr>
                <a:t>• Learn more,</a:t>
              </a:r>
              <a:endParaRPr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1200">
                  <a:solidFill>
                    <a:schemeClr val="dk2"/>
                  </a:solidFill>
                  <a:latin typeface="Bitter"/>
                  <a:ea typeface="Bitter"/>
                  <a:cs typeface="Bitter"/>
                  <a:sym typeface="Bitter"/>
                </a:rPr>
                <a:t>• Invite them to discuss the ideas.</a:t>
              </a:r>
              <a:endParaRPr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t/>
              </a:r>
              <a:endParaRPr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1200">
                  <a:solidFill>
                    <a:schemeClr val="dk2"/>
                  </a:solidFill>
                  <a:latin typeface="Bitter"/>
                  <a:ea typeface="Bitter"/>
                  <a:cs typeface="Bitter"/>
                  <a:sym typeface="Bitter"/>
                </a:rPr>
                <a:t>Keep the conclusion concise, impactful, and aligned </a:t>
              </a:r>
              <a:endParaRPr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2"/>
                  </a:solidFill>
                  <a:latin typeface="Bitter"/>
                  <a:ea typeface="Bitter"/>
                  <a:cs typeface="Bitter"/>
                  <a:sym typeface="Bitter"/>
                </a:rPr>
                <a:t>with the presentation’s objectives.</a:t>
              </a:r>
              <a:endParaRPr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  <p:pic>
        <p:nvPicPr>
          <p:cNvPr id="466" name="Google Shape;466;p29"/>
          <p:cNvPicPr preferRelativeResize="0"/>
          <p:nvPr/>
        </p:nvPicPr>
        <p:blipFill rotWithShape="1">
          <a:blip r:embed="rId6">
            <a:alphaModFix/>
          </a:blip>
          <a:srcRect b="57000" l="0" r="0" t="0"/>
          <a:stretch/>
        </p:blipFill>
        <p:spPr>
          <a:xfrm>
            <a:off x="1984250" y="4836625"/>
            <a:ext cx="3069450" cy="3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p30"/>
          <p:cNvGrpSpPr/>
          <p:nvPr/>
        </p:nvGrpSpPr>
        <p:grpSpPr>
          <a:xfrm>
            <a:off x="-12" y="0"/>
            <a:ext cx="9144023" cy="5143500"/>
            <a:chOff x="-12" y="0"/>
            <a:chExt cx="9144023" cy="5143500"/>
          </a:xfrm>
        </p:grpSpPr>
        <p:grpSp>
          <p:nvGrpSpPr>
            <p:cNvPr id="472" name="Google Shape;472;p30"/>
            <p:cNvGrpSpPr/>
            <p:nvPr/>
          </p:nvGrpSpPr>
          <p:grpSpPr>
            <a:xfrm>
              <a:off x="-12" y="0"/>
              <a:ext cx="9144023" cy="5143499"/>
              <a:chOff x="-10073587" y="0"/>
              <a:chExt cx="9144023" cy="5143499"/>
            </a:xfrm>
          </p:grpSpPr>
          <p:pic>
            <p:nvPicPr>
              <p:cNvPr id="473" name="Google Shape;473;p30"/>
              <p:cNvPicPr preferRelativeResize="0"/>
              <p:nvPr/>
            </p:nvPicPr>
            <p:blipFill rotWithShape="1">
              <a:blip r:embed="rId3">
                <a:alphaModFix/>
              </a:blip>
              <a:srcRect b="268" l="179" r="179" t="268"/>
              <a:stretch/>
            </p:blipFill>
            <p:spPr>
              <a:xfrm>
                <a:off x="-10073587" y="0"/>
                <a:ext cx="9144023" cy="51434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4" name="Google Shape;474;p30"/>
              <p:cNvSpPr txBox="1"/>
              <p:nvPr/>
            </p:nvSpPr>
            <p:spPr>
              <a:xfrm>
                <a:off x="-2020724" y="4789825"/>
                <a:ext cx="8526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000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rPr>
                  <a:t>Slide 18/20</a:t>
                </a:r>
                <a:endParaRPr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endParaRPr>
              </a:p>
            </p:txBody>
          </p:sp>
        </p:grpSp>
        <p:pic>
          <p:nvPicPr>
            <p:cNvPr id="475" name="Google Shape;475;p30"/>
            <p:cNvPicPr preferRelativeResize="0"/>
            <p:nvPr/>
          </p:nvPicPr>
          <p:blipFill rotWithShape="1">
            <a:blip r:embed="rId4">
              <a:alphaModFix/>
            </a:blip>
            <a:srcRect b="5095" l="156" r="2225" t="5658"/>
            <a:stretch/>
          </p:blipFill>
          <p:spPr>
            <a:xfrm>
              <a:off x="-12" y="0"/>
              <a:ext cx="9144023" cy="5143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6" name="Google Shape;47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640009">
            <a:off x="1982977" y="3468494"/>
            <a:ext cx="1173471" cy="131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3200" y="452075"/>
            <a:ext cx="1299550" cy="126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8150" y="348100"/>
            <a:ext cx="1436100" cy="129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910312">
            <a:off x="6023394" y="3900360"/>
            <a:ext cx="1088438" cy="658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0" name="Google Shape;480;p30"/>
          <p:cNvGrpSpPr/>
          <p:nvPr/>
        </p:nvGrpSpPr>
        <p:grpSpPr>
          <a:xfrm>
            <a:off x="1337250" y="1169152"/>
            <a:ext cx="6469500" cy="2348648"/>
            <a:chOff x="1337250" y="1169152"/>
            <a:chExt cx="6469500" cy="2348648"/>
          </a:xfrm>
        </p:grpSpPr>
        <p:sp>
          <p:nvSpPr>
            <p:cNvPr id="481" name="Google Shape;481;p30"/>
            <p:cNvSpPr txBox="1"/>
            <p:nvPr/>
          </p:nvSpPr>
          <p:spPr>
            <a:xfrm>
              <a:off x="1337250" y="1169152"/>
              <a:ext cx="6469500" cy="18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77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ANY </a:t>
              </a:r>
              <a:endParaRPr sz="7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  <a:p>
              <a:pPr indent="0" lvl="0" marL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77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QUESTIONS?</a:t>
              </a:r>
              <a:endParaRPr sz="7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  <p:sp>
          <p:nvSpPr>
            <p:cNvPr id="482" name="Google Shape;482;p30"/>
            <p:cNvSpPr txBox="1"/>
            <p:nvPr/>
          </p:nvSpPr>
          <p:spPr>
            <a:xfrm>
              <a:off x="2421875" y="3302400"/>
              <a:ext cx="43002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Set aside time for questions and answers.</a:t>
              </a:r>
              <a:endParaRPr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31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488" name="Google Shape;488;p31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31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19/20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490" name="Google Shape;490;p31"/>
          <p:cNvSpPr/>
          <p:nvPr/>
        </p:nvSpPr>
        <p:spPr>
          <a:xfrm>
            <a:off x="950450" y="566150"/>
            <a:ext cx="7240800" cy="4002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1" name="Google Shape;491;p31"/>
          <p:cNvGrpSpPr/>
          <p:nvPr/>
        </p:nvGrpSpPr>
        <p:grpSpPr>
          <a:xfrm>
            <a:off x="1235025" y="161387"/>
            <a:ext cx="6622498" cy="4687834"/>
            <a:chOff x="1235025" y="161387"/>
            <a:chExt cx="6622498" cy="4687834"/>
          </a:xfrm>
        </p:grpSpPr>
        <p:pic>
          <p:nvPicPr>
            <p:cNvPr id="492" name="Google Shape;492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35025" y="161387"/>
              <a:ext cx="629950" cy="101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334998" y="4035871"/>
              <a:ext cx="522525" cy="813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4" name="Google Shape;494;p31"/>
          <p:cNvGrpSpPr/>
          <p:nvPr/>
        </p:nvGrpSpPr>
        <p:grpSpPr>
          <a:xfrm>
            <a:off x="0" y="0"/>
            <a:ext cx="9144001" cy="5143500"/>
            <a:chOff x="0" y="0"/>
            <a:chExt cx="9144001" cy="5143500"/>
          </a:xfrm>
        </p:grpSpPr>
        <p:pic>
          <p:nvPicPr>
            <p:cNvPr id="495" name="Google Shape;495;p31"/>
            <p:cNvPicPr preferRelativeResize="0"/>
            <p:nvPr/>
          </p:nvPicPr>
          <p:blipFill rotWithShape="1">
            <a:blip r:embed="rId6">
              <a:alphaModFix/>
            </a:blip>
            <a:srcRect b="50159" l="27103" r="0" t="0"/>
            <a:stretch/>
          </p:blipFill>
          <p:spPr>
            <a:xfrm>
              <a:off x="0" y="4753150"/>
              <a:ext cx="1305425" cy="390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31"/>
            <p:cNvPicPr preferRelativeResize="0"/>
            <p:nvPr/>
          </p:nvPicPr>
          <p:blipFill rotWithShape="1">
            <a:blip r:embed="rId7">
              <a:alphaModFix/>
            </a:blip>
            <a:srcRect b="20761" l="0" r="14879" t="6999"/>
            <a:stretch/>
          </p:blipFill>
          <p:spPr>
            <a:xfrm>
              <a:off x="7069350" y="0"/>
              <a:ext cx="2074651" cy="20288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7" name="Google Shape;497;p31"/>
          <p:cNvSpPr txBox="1"/>
          <p:nvPr/>
        </p:nvSpPr>
        <p:spPr>
          <a:xfrm>
            <a:off x="2572050" y="660075"/>
            <a:ext cx="3999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35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REFERENCES</a:t>
            </a:r>
            <a:endParaRPr sz="35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498" name="Google Shape;498;p31"/>
          <p:cNvSpPr txBox="1"/>
          <p:nvPr/>
        </p:nvSpPr>
        <p:spPr>
          <a:xfrm>
            <a:off x="1253520" y="1479605"/>
            <a:ext cx="63183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This slide lists all the sources cited in this presentation. </a:t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1.   </a:t>
            </a:r>
            <a:r>
              <a:rPr lang="uk"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Author(s). (Year). Title of the work. Publisher/Journal. DOI/URL (if applicable)</a:t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2.  Author(s). (Year). Title of the work. Retrieved from [source/URL]</a:t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3.  Author(s). (Year). Title of the work. Publisher/Journal. DOI/URL (if applicable)</a:t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4.  Author(s). (Year). Title of the work. Retrieved from [source/URL]</a:t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5.  Author(s). (Year). Title of the work. Publisher/Journal. DOI/URL (if applicable)</a:t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6.  Author(s). (Year). Title of the work. Retrieved from [source/URL]</a:t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Proper attribution is essential to uphold academic integrity and allow for further </a:t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rPr>
              <a:t>exploration by the audience.</a:t>
            </a:r>
            <a:endParaRPr sz="1200">
              <a:solidFill>
                <a:schemeClr val="dk2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4"/>
          <p:cNvPicPr preferRelativeResize="0"/>
          <p:nvPr/>
        </p:nvPicPr>
        <p:blipFill rotWithShape="1">
          <a:blip r:embed="rId3">
            <a:alphaModFix/>
          </a:blip>
          <a:srcRect b="268" l="179" r="179" t="268"/>
          <a:stretch/>
        </p:blipFill>
        <p:spPr>
          <a:xfrm>
            <a:off x="-12" y="0"/>
            <a:ext cx="914402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/>
          <p:nvPr/>
        </p:nvSpPr>
        <p:spPr>
          <a:xfrm>
            <a:off x="223100" y="319375"/>
            <a:ext cx="8682300" cy="572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8052851" y="4789825"/>
            <a:ext cx="8526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uk"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Slide 02/20</a:t>
            </a:r>
            <a:endParaRPr sz="10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441132" y="355268"/>
            <a:ext cx="570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Table of Contents</a:t>
            </a:r>
            <a:endParaRPr sz="3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85" name="Google Shape;8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0125" y="146493"/>
            <a:ext cx="910200" cy="102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14"/>
          <p:cNvGrpSpPr/>
          <p:nvPr/>
        </p:nvGrpSpPr>
        <p:grpSpPr>
          <a:xfrm>
            <a:off x="223100" y="1363325"/>
            <a:ext cx="4108200" cy="1544250"/>
            <a:chOff x="223100" y="1363325"/>
            <a:chExt cx="4108200" cy="1544250"/>
          </a:xfrm>
        </p:grpSpPr>
        <p:sp>
          <p:nvSpPr>
            <p:cNvPr id="87" name="Google Shape;87;p14"/>
            <p:cNvSpPr/>
            <p:nvPr/>
          </p:nvSpPr>
          <p:spPr>
            <a:xfrm>
              <a:off x="223100" y="1363325"/>
              <a:ext cx="955200" cy="15441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1178300" y="1363325"/>
              <a:ext cx="3153000" cy="7722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1178300" y="2135375"/>
              <a:ext cx="3153000" cy="7722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4"/>
          <p:cNvSpPr txBox="1"/>
          <p:nvPr/>
        </p:nvSpPr>
        <p:spPr>
          <a:xfrm>
            <a:off x="1392725" y="2341622"/>
            <a:ext cx="2889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Briefly tell what will be discussed 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 this slide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1392728" y="1382713"/>
            <a:ext cx="2766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Name </a:t>
            </a:r>
            <a:endParaRPr sz="22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of the Section</a:t>
            </a:r>
            <a:endParaRPr sz="22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380470" y="1971825"/>
            <a:ext cx="598825" cy="3272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CB017"/>
                </a:solidFill>
                <a:latin typeface="Gochi Hand"/>
              </a:rPr>
              <a:t>01</a:t>
            </a:r>
          </a:p>
        </p:txBody>
      </p:sp>
      <p:grpSp>
        <p:nvGrpSpPr>
          <p:cNvPr id="93" name="Google Shape;93;p14"/>
          <p:cNvGrpSpPr/>
          <p:nvPr/>
        </p:nvGrpSpPr>
        <p:grpSpPr>
          <a:xfrm>
            <a:off x="4797200" y="1363325"/>
            <a:ext cx="4108200" cy="1544250"/>
            <a:chOff x="223100" y="1363325"/>
            <a:chExt cx="4108200" cy="1544250"/>
          </a:xfrm>
        </p:grpSpPr>
        <p:sp>
          <p:nvSpPr>
            <p:cNvPr id="94" name="Google Shape;94;p14"/>
            <p:cNvSpPr/>
            <p:nvPr/>
          </p:nvSpPr>
          <p:spPr>
            <a:xfrm>
              <a:off x="223100" y="1363325"/>
              <a:ext cx="955200" cy="15441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1178300" y="1363325"/>
              <a:ext cx="3153000" cy="7722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1178300" y="2135375"/>
              <a:ext cx="3153000" cy="7722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14"/>
          <p:cNvSpPr txBox="1"/>
          <p:nvPr/>
        </p:nvSpPr>
        <p:spPr>
          <a:xfrm>
            <a:off x="5966825" y="2341622"/>
            <a:ext cx="2889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Briefly tell what will be discussed 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 this slide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5966828" y="1382713"/>
            <a:ext cx="2766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Name </a:t>
            </a:r>
            <a:endParaRPr sz="22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of the Section</a:t>
            </a:r>
            <a:endParaRPr sz="22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954570" y="1943312"/>
            <a:ext cx="683693" cy="38428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BB673"/>
                </a:solidFill>
                <a:latin typeface="Gochi Hand"/>
              </a:rPr>
              <a:t>02</a:t>
            </a:r>
          </a:p>
        </p:txBody>
      </p:sp>
      <p:grpSp>
        <p:nvGrpSpPr>
          <p:cNvPr id="100" name="Google Shape;100;p14"/>
          <p:cNvGrpSpPr/>
          <p:nvPr/>
        </p:nvGrpSpPr>
        <p:grpSpPr>
          <a:xfrm>
            <a:off x="223100" y="3103700"/>
            <a:ext cx="4108200" cy="1544250"/>
            <a:chOff x="223100" y="1363325"/>
            <a:chExt cx="4108200" cy="1544250"/>
          </a:xfrm>
        </p:grpSpPr>
        <p:sp>
          <p:nvSpPr>
            <p:cNvPr id="101" name="Google Shape;101;p14"/>
            <p:cNvSpPr/>
            <p:nvPr/>
          </p:nvSpPr>
          <p:spPr>
            <a:xfrm>
              <a:off x="223100" y="1363325"/>
              <a:ext cx="955200" cy="15441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1178300" y="1363325"/>
              <a:ext cx="3153000" cy="7722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1178300" y="2135375"/>
              <a:ext cx="3153000" cy="7722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" name="Google Shape;104;p14"/>
          <p:cNvSpPr txBox="1"/>
          <p:nvPr/>
        </p:nvSpPr>
        <p:spPr>
          <a:xfrm>
            <a:off x="1392725" y="4081997"/>
            <a:ext cx="2889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Briefly tell what will be discussed 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 this slide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05" name="Google Shape;105;p14"/>
          <p:cNvSpPr txBox="1"/>
          <p:nvPr/>
        </p:nvSpPr>
        <p:spPr>
          <a:xfrm>
            <a:off x="1392728" y="3123088"/>
            <a:ext cx="2766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Name </a:t>
            </a:r>
            <a:endParaRPr sz="22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of the Section</a:t>
            </a:r>
            <a:endParaRPr sz="22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380470" y="3681637"/>
            <a:ext cx="689124" cy="38835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A9479B"/>
                </a:solidFill>
                <a:latin typeface="Gochi Hand"/>
              </a:rPr>
              <a:t>03</a:t>
            </a:r>
          </a:p>
        </p:txBody>
      </p:sp>
      <p:grpSp>
        <p:nvGrpSpPr>
          <p:cNvPr id="107" name="Google Shape;107;p14"/>
          <p:cNvGrpSpPr/>
          <p:nvPr/>
        </p:nvGrpSpPr>
        <p:grpSpPr>
          <a:xfrm>
            <a:off x="4797200" y="3103700"/>
            <a:ext cx="4108200" cy="1544250"/>
            <a:chOff x="223100" y="1363325"/>
            <a:chExt cx="4108200" cy="1544250"/>
          </a:xfrm>
        </p:grpSpPr>
        <p:sp>
          <p:nvSpPr>
            <p:cNvPr id="108" name="Google Shape;108;p14"/>
            <p:cNvSpPr/>
            <p:nvPr/>
          </p:nvSpPr>
          <p:spPr>
            <a:xfrm>
              <a:off x="223100" y="1363325"/>
              <a:ext cx="955200" cy="154410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1178300" y="1363325"/>
              <a:ext cx="3153000" cy="7722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1178300" y="2135375"/>
              <a:ext cx="3153000" cy="7722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14"/>
          <p:cNvSpPr txBox="1"/>
          <p:nvPr/>
        </p:nvSpPr>
        <p:spPr>
          <a:xfrm>
            <a:off x="5966825" y="4081997"/>
            <a:ext cx="2889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Briefly tell what will be discussed 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 this slide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12" name="Google Shape;112;p14"/>
          <p:cNvSpPr txBox="1"/>
          <p:nvPr/>
        </p:nvSpPr>
        <p:spPr>
          <a:xfrm>
            <a:off x="5966828" y="3123088"/>
            <a:ext cx="27669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Name </a:t>
            </a:r>
            <a:endParaRPr sz="22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of the Section</a:t>
            </a:r>
            <a:endParaRPr sz="22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13" name="Google Shape;113;p14"/>
          <p:cNvSpPr/>
          <p:nvPr/>
        </p:nvSpPr>
        <p:spPr>
          <a:xfrm>
            <a:off x="4954570" y="3671462"/>
            <a:ext cx="678261" cy="40872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7AAE1"/>
                </a:solidFill>
                <a:latin typeface="Gochi Hand"/>
              </a:rPr>
              <a:t>04</a:t>
            </a:r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2931" y="4328861"/>
            <a:ext cx="397800" cy="6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6">
            <a:alphaModFix/>
          </a:blip>
          <a:srcRect b="60076" l="7940" r="-7940" t="-29593"/>
          <a:stretch/>
        </p:blipFill>
        <p:spPr>
          <a:xfrm>
            <a:off x="276325" y="4676050"/>
            <a:ext cx="1849625" cy="4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32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504" name="Google Shape;504;p32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32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20/20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pic>
        <p:nvPicPr>
          <p:cNvPr id="506" name="Google Shape;506;p32"/>
          <p:cNvPicPr preferRelativeResize="0"/>
          <p:nvPr/>
        </p:nvPicPr>
        <p:blipFill rotWithShape="1">
          <a:blip r:embed="rId4">
            <a:alphaModFix/>
          </a:blip>
          <a:srcRect b="5095" l="155" r="60008" t="5658"/>
          <a:stretch/>
        </p:blipFill>
        <p:spPr>
          <a:xfrm>
            <a:off x="5412555" y="0"/>
            <a:ext cx="373145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Google Shape;507;p32"/>
          <p:cNvGrpSpPr/>
          <p:nvPr/>
        </p:nvGrpSpPr>
        <p:grpSpPr>
          <a:xfrm>
            <a:off x="6329223" y="549625"/>
            <a:ext cx="2415452" cy="3966824"/>
            <a:chOff x="6329223" y="549625"/>
            <a:chExt cx="2415452" cy="3966824"/>
          </a:xfrm>
        </p:grpSpPr>
        <p:pic>
          <p:nvPicPr>
            <p:cNvPr id="508" name="Google Shape;508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">
              <a:off x="7486100" y="3105025"/>
              <a:ext cx="1258575" cy="1411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44326">
              <a:off x="6348945" y="2099774"/>
              <a:ext cx="1569008" cy="972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486100" y="549625"/>
              <a:ext cx="1258575" cy="1229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32"/>
          <p:cNvGrpSpPr/>
          <p:nvPr/>
        </p:nvGrpSpPr>
        <p:grpSpPr>
          <a:xfrm>
            <a:off x="699294" y="3725525"/>
            <a:ext cx="2229806" cy="302075"/>
            <a:chOff x="699294" y="3725525"/>
            <a:chExt cx="2229806" cy="302075"/>
          </a:xfrm>
        </p:grpSpPr>
        <p:pic>
          <p:nvPicPr>
            <p:cNvPr id="512" name="Google Shape;512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627025" y="3725525"/>
              <a:ext cx="302075" cy="302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3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145092" y="3730919"/>
              <a:ext cx="291287" cy="291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3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99294" y="3730919"/>
              <a:ext cx="291287" cy="291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3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181227" y="3730919"/>
              <a:ext cx="291287" cy="291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3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663160" y="3730919"/>
              <a:ext cx="291287" cy="2912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7" name="Google Shape;517;p32"/>
          <p:cNvGrpSpPr/>
          <p:nvPr/>
        </p:nvGrpSpPr>
        <p:grpSpPr>
          <a:xfrm>
            <a:off x="3620025" y="330725"/>
            <a:ext cx="1581174" cy="2810600"/>
            <a:chOff x="3620025" y="330725"/>
            <a:chExt cx="1581174" cy="2810600"/>
          </a:xfrm>
        </p:grpSpPr>
        <p:pic>
          <p:nvPicPr>
            <p:cNvPr id="518" name="Google Shape;518;p3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089474" y="330725"/>
              <a:ext cx="1111725" cy="51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32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3620025" y="1957875"/>
              <a:ext cx="990950" cy="1183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0" name="Google Shape;520;p32"/>
          <p:cNvPicPr preferRelativeResize="0"/>
          <p:nvPr/>
        </p:nvPicPr>
        <p:blipFill rotWithShape="1">
          <a:blip r:embed="rId15">
            <a:alphaModFix/>
          </a:blip>
          <a:srcRect b="35337" l="0" r="0" t="0"/>
          <a:stretch/>
        </p:blipFill>
        <p:spPr>
          <a:xfrm>
            <a:off x="413575" y="4826675"/>
            <a:ext cx="1949624" cy="31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32"/>
          <p:cNvSpPr txBox="1"/>
          <p:nvPr/>
        </p:nvSpPr>
        <p:spPr>
          <a:xfrm>
            <a:off x="699299" y="4219978"/>
            <a:ext cx="45834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uk" sz="11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“Feel free to contact us for any  further discussion or information!”</a:t>
            </a:r>
            <a:endParaRPr i="1" sz="11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grpSp>
        <p:nvGrpSpPr>
          <p:cNvPr id="522" name="Google Shape;522;p32"/>
          <p:cNvGrpSpPr/>
          <p:nvPr/>
        </p:nvGrpSpPr>
        <p:grpSpPr>
          <a:xfrm>
            <a:off x="227575" y="144086"/>
            <a:ext cx="4777246" cy="3393814"/>
            <a:chOff x="227575" y="144086"/>
            <a:chExt cx="4777246" cy="3393814"/>
          </a:xfrm>
        </p:grpSpPr>
        <p:sp>
          <p:nvSpPr>
            <p:cNvPr id="523" name="Google Shape;523;p32"/>
            <p:cNvSpPr txBox="1"/>
            <p:nvPr/>
          </p:nvSpPr>
          <p:spPr>
            <a:xfrm>
              <a:off x="287333" y="144086"/>
              <a:ext cx="39999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78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THANKS!</a:t>
              </a:r>
              <a:endParaRPr sz="78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  <p:cxnSp>
          <p:nvCxnSpPr>
            <p:cNvPr id="524" name="Google Shape;524;p32"/>
            <p:cNvCxnSpPr/>
            <p:nvPr/>
          </p:nvCxnSpPr>
          <p:spPr>
            <a:xfrm>
              <a:off x="227575" y="1382950"/>
              <a:ext cx="47772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5" name="Google Shape;525;p32"/>
            <p:cNvCxnSpPr/>
            <p:nvPr/>
          </p:nvCxnSpPr>
          <p:spPr>
            <a:xfrm>
              <a:off x="227575" y="3537900"/>
              <a:ext cx="47772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26" name="Google Shape;526;p32"/>
            <p:cNvSpPr txBox="1"/>
            <p:nvPr/>
          </p:nvSpPr>
          <p:spPr>
            <a:xfrm>
              <a:off x="711197" y="2105550"/>
              <a:ext cx="126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•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527" name="Google Shape;527;p32"/>
            <p:cNvSpPr txBox="1"/>
            <p:nvPr/>
          </p:nvSpPr>
          <p:spPr>
            <a:xfrm>
              <a:off x="711197" y="2416350"/>
              <a:ext cx="126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•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grpSp>
          <p:nvGrpSpPr>
            <p:cNvPr id="528" name="Google Shape;528;p32"/>
            <p:cNvGrpSpPr/>
            <p:nvPr/>
          </p:nvGrpSpPr>
          <p:grpSpPr>
            <a:xfrm>
              <a:off x="699300" y="1664988"/>
              <a:ext cx="4305522" cy="1561725"/>
              <a:chOff x="699300" y="1664988"/>
              <a:chExt cx="4305522" cy="1561725"/>
            </a:xfrm>
          </p:grpSpPr>
          <p:sp>
            <p:nvSpPr>
              <p:cNvPr id="529" name="Google Shape;529;p32"/>
              <p:cNvSpPr txBox="1"/>
              <p:nvPr/>
            </p:nvSpPr>
            <p:spPr>
              <a:xfrm>
                <a:off x="699300" y="1664988"/>
                <a:ext cx="31287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8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Still have questions?</a:t>
                </a:r>
                <a:endParaRPr b="1" sz="18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  <p:sp>
            <p:nvSpPr>
              <p:cNvPr id="530" name="Google Shape;530;p32"/>
              <p:cNvSpPr txBox="1"/>
              <p:nvPr/>
            </p:nvSpPr>
            <p:spPr>
              <a:xfrm>
                <a:off x="924821" y="2097900"/>
                <a:ext cx="4080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3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Email: </a:t>
                </a:r>
                <a:r>
                  <a:rPr lang="uk" sz="13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info@company.ltd</a:t>
                </a:r>
                <a:endParaRPr sz="13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  <p:sp>
            <p:nvSpPr>
              <p:cNvPr id="531" name="Google Shape;531;p32"/>
              <p:cNvSpPr txBox="1"/>
              <p:nvPr/>
            </p:nvSpPr>
            <p:spPr>
              <a:xfrm>
                <a:off x="924821" y="2408700"/>
                <a:ext cx="40800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uk" sz="13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Phone: </a:t>
                </a:r>
                <a:r>
                  <a:rPr lang="uk" sz="13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+1 234-567-8901</a:t>
                </a:r>
                <a:endParaRPr sz="13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  <p:sp>
            <p:nvSpPr>
              <p:cNvPr id="532" name="Google Shape;532;p32"/>
              <p:cNvSpPr txBox="1"/>
              <p:nvPr/>
            </p:nvSpPr>
            <p:spPr>
              <a:xfrm>
                <a:off x="924821" y="2736513"/>
                <a:ext cx="4080000" cy="49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4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uk" sz="13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Address: </a:t>
                </a:r>
                <a:r>
                  <a:rPr lang="uk" sz="13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7890 Fictional Road, Imaginary City,  Wonderland, </a:t>
                </a:r>
                <a:r>
                  <a:rPr lang="uk" sz="1300">
                    <a:solidFill>
                      <a:schemeClr val="dk1"/>
                    </a:solidFill>
                    <a:latin typeface="Bitter"/>
                    <a:ea typeface="Bitter"/>
                    <a:cs typeface="Bitter"/>
                    <a:sym typeface="Bitter"/>
                  </a:rPr>
                  <a:t>ZZ 12345</a:t>
                </a:r>
                <a:endParaRPr sz="13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endParaRPr>
              </a:p>
            </p:txBody>
          </p:sp>
        </p:grpSp>
        <p:sp>
          <p:nvSpPr>
            <p:cNvPr id="533" name="Google Shape;533;p32"/>
            <p:cNvSpPr txBox="1"/>
            <p:nvPr/>
          </p:nvSpPr>
          <p:spPr>
            <a:xfrm>
              <a:off x="711197" y="2744163"/>
              <a:ext cx="126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•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15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121" name="Google Shape;121;p15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5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03/20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123" name="Google Shape;123;p15"/>
          <p:cNvSpPr/>
          <p:nvPr/>
        </p:nvSpPr>
        <p:spPr>
          <a:xfrm>
            <a:off x="236800" y="2161650"/>
            <a:ext cx="3909300" cy="848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5"/>
          <p:cNvSpPr/>
          <p:nvPr/>
        </p:nvSpPr>
        <p:spPr>
          <a:xfrm>
            <a:off x="236800" y="3010105"/>
            <a:ext cx="3909300" cy="848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5"/>
          <p:cNvSpPr txBox="1"/>
          <p:nvPr/>
        </p:nvSpPr>
        <p:spPr>
          <a:xfrm>
            <a:off x="451225" y="3202855"/>
            <a:ext cx="2889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Briefly tell what will be discussed 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 this slide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26" name="Google Shape;126;p15"/>
          <p:cNvSpPr txBox="1"/>
          <p:nvPr/>
        </p:nvSpPr>
        <p:spPr>
          <a:xfrm>
            <a:off x="451228" y="2156189"/>
            <a:ext cx="2766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Name 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of the Section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27" name="Google Shape;127;p15"/>
          <p:cNvSpPr/>
          <p:nvPr/>
        </p:nvSpPr>
        <p:spPr>
          <a:xfrm>
            <a:off x="276325" y="810575"/>
            <a:ext cx="1849625" cy="10370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CB017"/>
                </a:solidFill>
                <a:latin typeface="Gochi Hand"/>
              </a:rPr>
              <a:t>01</a:t>
            </a:r>
          </a:p>
        </p:txBody>
      </p:sp>
      <p:pic>
        <p:nvPicPr>
          <p:cNvPr id="128" name="Google Shape;128;p15"/>
          <p:cNvPicPr preferRelativeResize="0"/>
          <p:nvPr/>
        </p:nvPicPr>
        <p:blipFill rotWithShape="1">
          <a:blip r:embed="rId4">
            <a:alphaModFix/>
          </a:blip>
          <a:srcRect b="0" l="0" r="0" t="64476"/>
          <a:stretch/>
        </p:blipFill>
        <p:spPr>
          <a:xfrm flipH="1" rot="10800000">
            <a:off x="99125" y="4240674"/>
            <a:ext cx="2569574" cy="91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8125" y="455925"/>
            <a:ext cx="1472800" cy="13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5375" y="339525"/>
            <a:ext cx="3755774" cy="430260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0775" y="4270401"/>
            <a:ext cx="1002225" cy="6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 rotWithShape="1">
          <a:blip r:embed="rId8">
            <a:alphaModFix/>
          </a:blip>
          <a:srcRect b="0" l="0" r="0" t="33038"/>
          <a:stretch/>
        </p:blipFill>
        <p:spPr>
          <a:xfrm>
            <a:off x="1522400" y="0"/>
            <a:ext cx="2488000" cy="38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 rotWithShape="1">
          <a:blip r:embed="rId9">
            <a:alphaModFix/>
          </a:blip>
          <a:srcRect b="0" l="0" r="16401" t="10313"/>
          <a:stretch/>
        </p:blipFill>
        <p:spPr>
          <a:xfrm>
            <a:off x="7314525" y="0"/>
            <a:ext cx="1829474" cy="158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6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139" name="Google Shape;139;p16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16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04/20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141" name="Google Shape;141;p16"/>
          <p:cNvSpPr/>
          <p:nvPr/>
        </p:nvSpPr>
        <p:spPr>
          <a:xfrm>
            <a:off x="223100" y="319375"/>
            <a:ext cx="8682300" cy="572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6"/>
          <p:cNvSpPr txBox="1"/>
          <p:nvPr/>
        </p:nvSpPr>
        <p:spPr>
          <a:xfrm>
            <a:off x="441132" y="355268"/>
            <a:ext cx="570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ADD IMAGES TO LONG TEXT</a:t>
            </a:r>
            <a:endParaRPr sz="3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143" name="Google Shape;14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9700" y="140937"/>
            <a:ext cx="1461350" cy="905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6"/>
          <p:cNvGrpSpPr/>
          <p:nvPr/>
        </p:nvGrpSpPr>
        <p:grpSpPr>
          <a:xfrm>
            <a:off x="299063" y="1333600"/>
            <a:ext cx="8530375" cy="3314375"/>
            <a:chOff x="223100" y="1333600"/>
            <a:chExt cx="8530375" cy="3314375"/>
          </a:xfrm>
        </p:grpSpPr>
        <p:sp>
          <p:nvSpPr>
            <p:cNvPr id="145" name="Google Shape;145;p16"/>
            <p:cNvSpPr txBox="1"/>
            <p:nvPr/>
          </p:nvSpPr>
          <p:spPr>
            <a:xfrm>
              <a:off x="223100" y="1333609"/>
              <a:ext cx="3849900" cy="302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Visuals can help break down complex information, making it easier for the audience to understand.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Diagrams, infographics, and charts can convey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data more effectively than text alone.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Large blocks of text can overwhelm readers, leading to fatigue and reduced attention. Visual elements add variety and keep the audience engaged, encouraging them to read further.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People tend to remember images better than text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(this is known as the picture superiority effect).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146" name="Google Shape;146;p16"/>
            <p:cNvSpPr txBox="1"/>
            <p:nvPr/>
          </p:nvSpPr>
          <p:spPr>
            <a:xfrm>
              <a:off x="4292025" y="1333600"/>
              <a:ext cx="4198200" cy="96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People tend to remember images better than text (this is known as the picture superiority effect).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By pairing key information with relevant visuals, you help the audience retain the content longer.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pic>
          <p:nvPicPr>
            <p:cNvPr id="147" name="Google Shape;147;p16"/>
            <p:cNvPicPr preferRelativeResize="0"/>
            <p:nvPr/>
          </p:nvPicPr>
          <p:blipFill rotWithShape="1">
            <a:blip r:embed="rId5">
              <a:alphaModFix/>
            </a:blip>
            <a:srcRect b="0" l="1564" r="1234" t="2799"/>
            <a:stretch/>
          </p:blipFill>
          <p:spPr>
            <a:xfrm>
              <a:off x="4343875" y="2536625"/>
              <a:ext cx="4409600" cy="2111350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148" name="Google Shape;148;p16"/>
          <p:cNvPicPr preferRelativeResize="0"/>
          <p:nvPr/>
        </p:nvPicPr>
        <p:blipFill rotWithShape="1">
          <a:blip r:embed="rId6">
            <a:alphaModFix/>
          </a:blip>
          <a:srcRect b="25054" l="10881" r="0" t="0"/>
          <a:stretch/>
        </p:blipFill>
        <p:spPr>
          <a:xfrm>
            <a:off x="0" y="4499225"/>
            <a:ext cx="1989201" cy="64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7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154" name="Google Shape;154;p17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17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05/20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grpSp>
        <p:nvGrpSpPr>
          <p:cNvPr id="156" name="Google Shape;156;p17"/>
          <p:cNvGrpSpPr/>
          <p:nvPr/>
        </p:nvGrpSpPr>
        <p:grpSpPr>
          <a:xfrm>
            <a:off x="223100" y="1176125"/>
            <a:ext cx="2766900" cy="3481800"/>
            <a:chOff x="223100" y="1176125"/>
            <a:chExt cx="2766900" cy="3481800"/>
          </a:xfrm>
        </p:grpSpPr>
        <p:sp>
          <p:nvSpPr>
            <p:cNvPr id="157" name="Google Shape;157;p17"/>
            <p:cNvSpPr/>
            <p:nvPr/>
          </p:nvSpPr>
          <p:spPr>
            <a:xfrm>
              <a:off x="223100" y="1176125"/>
              <a:ext cx="2766900" cy="5313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223100" y="1707425"/>
              <a:ext cx="2766900" cy="29505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7"/>
            <p:cNvSpPr txBox="1"/>
            <p:nvPr/>
          </p:nvSpPr>
          <p:spPr>
            <a:xfrm>
              <a:off x="253025" y="1971848"/>
              <a:ext cx="2736900" cy="12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Dividing text into columns in a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presentation is essential for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improving readability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and helping the audience process information more effectively.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160" name="Google Shape;160;p17"/>
            <p:cNvSpPr txBox="1"/>
            <p:nvPr/>
          </p:nvSpPr>
          <p:spPr>
            <a:xfrm>
              <a:off x="253025" y="1241675"/>
              <a:ext cx="273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Subtitle 1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  <p:pic>
          <p:nvPicPr>
            <p:cNvPr id="161" name="Google Shape;161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61225" y="3395175"/>
              <a:ext cx="890650" cy="998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2" name="Google Shape;162;p17"/>
          <p:cNvGrpSpPr/>
          <p:nvPr/>
        </p:nvGrpSpPr>
        <p:grpSpPr>
          <a:xfrm>
            <a:off x="3188550" y="1176125"/>
            <a:ext cx="2766900" cy="3481800"/>
            <a:chOff x="223100" y="1176125"/>
            <a:chExt cx="2766900" cy="3481800"/>
          </a:xfrm>
        </p:grpSpPr>
        <p:sp>
          <p:nvSpPr>
            <p:cNvPr id="163" name="Google Shape;163;p17"/>
            <p:cNvSpPr/>
            <p:nvPr/>
          </p:nvSpPr>
          <p:spPr>
            <a:xfrm>
              <a:off x="223100" y="1176125"/>
              <a:ext cx="2766900" cy="5313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223100" y="1707425"/>
              <a:ext cx="2766900" cy="29505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 txBox="1"/>
            <p:nvPr/>
          </p:nvSpPr>
          <p:spPr>
            <a:xfrm>
              <a:off x="253025" y="1971848"/>
              <a:ext cx="2736900" cy="12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Columns organize content into smaller, structured sections, which prevents viewers from feeling overwhelmed by large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blocks of text.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166" name="Google Shape;166;p17"/>
            <p:cNvSpPr txBox="1"/>
            <p:nvPr/>
          </p:nvSpPr>
          <p:spPr>
            <a:xfrm>
              <a:off x="253025" y="1241675"/>
              <a:ext cx="273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Subtitle 2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grpSp>
        <p:nvGrpSpPr>
          <p:cNvPr id="167" name="Google Shape;167;p17"/>
          <p:cNvGrpSpPr/>
          <p:nvPr/>
        </p:nvGrpSpPr>
        <p:grpSpPr>
          <a:xfrm>
            <a:off x="6154000" y="1176125"/>
            <a:ext cx="2766900" cy="3481800"/>
            <a:chOff x="223100" y="1176125"/>
            <a:chExt cx="2766900" cy="3481800"/>
          </a:xfrm>
        </p:grpSpPr>
        <p:sp>
          <p:nvSpPr>
            <p:cNvPr id="168" name="Google Shape;168;p17"/>
            <p:cNvSpPr/>
            <p:nvPr/>
          </p:nvSpPr>
          <p:spPr>
            <a:xfrm>
              <a:off x="223100" y="1176125"/>
              <a:ext cx="2766900" cy="5313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223100" y="1707425"/>
              <a:ext cx="2766900" cy="2950500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17"/>
            <p:cNvSpPr txBox="1"/>
            <p:nvPr/>
          </p:nvSpPr>
          <p:spPr>
            <a:xfrm>
              <a:off x="253025" y="1971848"/>
              <a:ext cx="2736900" cy="121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This layout also creates a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balanced, visually appealing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slide, allowing for easier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comparisons and a clearer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flow of ideas.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171" name="Google Shape;171;p17"/>
            <p:cNvSpPr txBox="1"/>
            <p:nvPr/>
          </p:nvSpPr>
          <p:spPr>
            <a:xfrm>
              <a:off x="253025" y="1241675"/>
              <a:ext cx="2736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Subtitle 3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172" name="Google Shape;172;p17"/>
          <p:cNvSpPr/>
          <p:nvPr/>
        </p:nvSpPr>
        <p:spPr>
          <a:xfrm>
            <a:off x="223100" y="319375"/>
            <a:ext cx="8682300" cy="572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7"/>
          <p:cNvSpPr txBox="1"/>
          <p:nvPr/>
        </p:nvSpPr>
        <p:spPr>
          <a:xfrm>
            <a:off x="441132" y="355268"/>
            <a:ext cx="570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DIVIDE CONTENT INTO COLUMNS</a:t>
            </a:r>
            <a:endParaRPr sz="3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174" name="Google Shape;17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422720">
            <a:off x="6990984" y="3589662"/>
            <a:ext cx="1231982" cy="76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6">
            <a:alphaModFix/>
          </a:blip>
          <a:srcRect b="25054" l="10881" r="0" t="0"/>
          <a:stretch/>
        </p:blipFill>
        <p:spPr>
          <a:xfrm>
            <a:off x="0" y="4499225"/>
            <a:ext cx="1989201" cy="64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5975" y="3473025"/>
            <a:ext cx="1148350" cy="9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5675" y="122600"/>
            <a:ext cx="958150" cy="9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8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183" name="Google Shape;183;p18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18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06/20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185" name="Google Shape;185;p18"/>
          <p:cNvSpPr/>
          <p:nvPr/>
        </p:nvSpPr>
        <p:spPr>
          <a:xfrm>
            <a:off x="223100" y="1176125"/>
            <a:ext cx="4878900" cy="34791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437750" y="2263512"/>
            <a:ext cx="4449600" cy="21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"Breaking text into bullet points is a key strategy for creating effective presentations. 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•  Bullets make information easier to digest.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•  Allow your audience to quickly grasp the main ideas.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•  Don't overload your presentation with long 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    paragraphs.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They help highlight key points, making your content 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more memorable and impactful.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87" name="Google Shape;187;p18"/>
          <p:cNvSpPr txBox="1"/>
          <p:nvPr/>
        </p:nvSpPr>
        <p:spPr>
          <a:xfrm>
            <a:off x="431701" y="1350720"/>
            <a:ext cx="437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Why Use Bullet Points </a:t>
            </a:r>
            <a:endParaRPr sz="2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in Presentations</a:t>
            </a:r>
            <a:endParaRPr sz="2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188" name="Google Shape;188;p18"/>
          <p:cNvSpPr/>
          <p:nvPr/>
        </p:nvSpPr>
        <p:spPr>
          <a:xfrm>
            <a:off x="223100" y="319375"/>
            <a:ext cx="8682300" cy="572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8"/>
          <p:cNvSpPr txBox="1"/>
          <p:nvPr/>
        </p:nvSpPr>
        <p:spPr>
          <a:xfrm>
            <a:off x="441132" y="355268"/>
            <a:ext cx="570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TITLE OF THIS SLIDE HERE</a:t>
            </a:r>
            <a:endParaRPr sz="3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190" name="Google Shape;1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14050" y="98375"/>
            <a:ext cx="1148350" cy="9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 rotWithShape="1">
          <a:blip r:embed="rId5">
            <a:alphaModFix/>
          </a:blip>
          <a:srcRect b="961" l="951" r="961" t="951"/>
          <a:stretch/>
        </p:blipFill>
        <p:spPr>
          <a:xfrm>
            <a:off x="5112950" y="1186125"/>
            <a:ext cx="3792450" cy="34601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18"/>
          <p:cNvPicPr preferRelativeResize="0"/>
          <p:nvPr/>
        </p:nvPicPr>
        <p:blipFill rotWithShape="1">
          <a:blip r:embed="rId6">
            <a:alphaModFix/>
          </a:blip>
          <a:srcRect b="-2420" l="11268" r="11284" t="83785"/>
          <a:stretch/>
        </p:blipFill>
        <p:spPr>
          <a:xfrm flipH="1" rot="10800000">
            <a:off x="454100" y="4695451"/>
            <a:ext cx="1859624" cy="44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9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198" name="Google Shape;198;p19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9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07/20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pic>
        <p:nvPicPr>
          <p:cNvPr id="200" name="Google Shape;200;p19"/>
          <p:cNvPicPr preferRelativeResize="0"/>
          <p:nvPr/>
        </p:nvPicPr>
        <p:blipFill rotWithShape="1">
          <a:blip r:embed="rId4">
            <a:alphaModFix/>
          </a:blip>
          <a:srcRect b="5095" l="156" r="2225" t="5658"/>
          <a:stretch/>
        </p:blipFill>
        <p:spPr>
          <a:xfrm>
            <a:off x="0" y="0"/>
            <a:ext cx="914402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340710">
            <a:off x="5722738" y="255385"/>
            <a:ext cx="1149299" cy="90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45686">
            <a:off x="1849574" y="164875"/>
            <a:ext cx="1133100" cy="113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/>
          <p:nvPr/>
        </p:nvSpPr>
        <p:spPr>
          <a:xfrm>
            <a:off x="1337225" y="1283150"/>
            <a:ext cx="6469500" cy="16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6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TAKE A MOMENT </a:t>
            </a:r>
            <a:endParaRPr sz="6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6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TO RELAX</a:t>
            </a:r>
            <a:endParaRPr sz="6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204" name="Google Shape;20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5575" y="3638725"/>
            <a:ext cx="1145239" cy="11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08050" y="3766193"/>
            <a:ext cx="658500" cy="11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 txBox="1"/>
          <p:nvPr/>
        </p:nvSpPr>
        <p:spPr>
          <a:xfrm>
            <a:off x="2421875" y="3073800"/>
            <a:ext cx="43002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On this slide, deviate from the general topic. Let your 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audience relax a bit, tell some interesting story related 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to your work, project, business.</a:t>
            </a:r>
            <a:endParaRPr sz="12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20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212" name="Google Shape;212;p20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20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08/20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pic>
        <p:nvPicPr>
          <p:cNvPr id="214" name="Google Shape;2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5075" y="335207"/>
            <a:ext cx="3758700" cy="432032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5" name="Google Shape;215;p20"/>
          <p:cNvSpPr/>
          <p:nvPr/>
        </p:nvSpPr>
        <p:spPr>
          <a:xfrm>
            <a:off x="236800" y="2161650"/>
            <a:ext cx="3909300" cy="848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0"/>
          <p:cNvSpPr/>
          <p:nvPr/>
        </p:nvSpPr>
        <p:spPr>
          <a:xfrm>
            <a:off x="236800" y="3010105"/>
            <a:ext cx="3909300" cy="848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0"/>
          <p:cNvSpPr txBox="1"/>
          <p:nvPr/>
        </p:nvSpPr>
        <p:spPr>
          <a:xfrm>
            <a:off x="451225" y="3202855"/>
            <a:ext cx="2889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Briefly tell what will be discussed 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 this slide</a:t>
            </a:r>
            <a:endParaRPr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18" name="Google Shape;218;p20"/>
          <p:cNvSpPr txBox="1"/>
          <p:nvPr/>
        </p:nvSpPr>
        <p:spPr>
          <a:xfrm>
            <a:off x="451228" y="2156189"/>
            <a:ext cx="2766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Name 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of the Section</a:t>
            </a:r>
            <a:endParaRPr sz="26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sp>
        <p:nvSpPr>
          <p:cNvPr id="219" name="Google Shape;219;p20"/>
          <p:cNvSpPr/>
          <p:nvPr/>
        </p:nvSpPr>
        <p:spPr>
          <a:xfrm>
            <a:off x="276325" y="658175"/>
            <a:ext cx="2111760" cy="121775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2BB673"/>
                </a:solidFill>
                <a:latin typeface="Gochi Hand"/>
              </a:rPr>
              <a:t>02</a:t>
            </a:r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5">
            <a:alphaModFix/>
          </a:blip>
          <a:srcRect b="0" l="0" r="0" t="64476"/>
          <a:stretch/>
        </p:blipFill>
        <p:spPr>
          <a:xfrm flipH="1" rot="10800000">
            <a:off x="1089300" y="4240674"/>
            <a:ext cx="2569574" cy="91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961108">
            <a:off x="6093151" y="-59700"/>
            <a:ext cx="890649" cy="99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744769">
            <a:off x="3364040" y="667277"/>
            <a:ext cx="613297" cy="1038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21"/>
          <p:cNvGrpSpPr/>
          <p:nvPr/>
        </p:nvGrpSpPr>
        <p:grpSpPr>
          <a:xfrm>
            <a:off x="-12" y="0"/>
            <a:ext cx="9144023" cy="5143499"/>
            <a:chOff x="-10073587" y="0"/>
            <a:chExt cx="9144023" cy="5143499"/>
          </a:xfrm>
        </p:grpSpPr>
        <p:pic>
          <p:nvPicPr>
            <p:cNvPr id="228" name="Google Shape;228;p21"/>
            <p:cNvPicPr preferRelativeResize="0"/>
            <p:nvPr/>
          </p:nvPicPr>
          <p:blipFill rotWithShape="1">
            <a:blip r:embed="rId3">
              <a:alphaModFix/>
            </a:blip>
            <a:srcRect b="268" l="179" r="179" t="268"/>
            <a:stretch/>
          </p:blipFill>
          <p:spPr>
            <a:xfrm>
              <a:off x="-10073587" y="0"/>
              <a:ext cx="9144023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21"/>
            <p:cNvSpPr txBox="1"/>
            <p:nvPr/>
          </p:nvSpPr>
          <p:spPr>
            <a:xfrm>
              <a:off x="-2020724" y="4789825"/>
              <a:ext cx="8526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0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Slide 09/20</a:t>
              </a:r>
              <a:endParaRPr sz="1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grpSp>
        <p:nvGrpSpPr>
          <p:cNvPr id="230" name="Google Shape;230;p21"/>
          <p:cNvGrpSpPr/>
          <p:nvPr/>
        </p:nvGrpSpPr>
        <p:grpSpPr>
          <a:xfrm>
            <a:off x="441125" y="1308375"/>
            <a:ext cx="1605000" cy="908969"/>
            <a:chOff x="441125" y="1308375"/>
            <a:chExt cx="1605000" cy="908969"/>
          </a:xfrm>
        </p:grpSpPr>
        <p:sp>
          <p:nvSpPr>
            <p:cNvPr id="231" name="Google Shape;231;p21"/>
            <p:cNvSpPr txBox="1"/>
            <p:nvPr/>
          </p:nvSpPr>
          <p:spPr>
            <a:xfrm>
              <a:off x="441125" y="1773944"/>
              <a:ext cx="1605000" cy="4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Describe this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infographic element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232" name="Google Shape;232;p21"/>
            <p:cNvSpPr txBox="1"/>
            <p:nvPr/>
          </p:nvSpPr>
          <p:spPr>
            <a:xfrm>
              <a:off x="441125" y="1308375"/>
              <a:ext cx="16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Subtitle 1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233" name="Google Shape;233;p21"/>
          <p:cNvSpPr/>
          <p:nvPr/>
        </p:nvSpPr>
        <p:spPr>
          <a:xfrm>
            <a:off x="223100" y="319375"/>
            <a:ext cx="8682300" cy="5721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1"/>
          <p:cNvSpPr txBox="1"/>
          <p:nvPr/>
        </p:nvSpPr>
        <p:spPr>
          <a:xfrm>
            <a:off x="441132" y="355268"/>
            <a:ext cx="5704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31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rPr>
              <a:t>USE INFOGRAPHICS</a:t>
            </a:r>
            <a:endParaRPr sz="3100">
              <a:solidFill>
                <a:schemeClr val="dk1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  <p:grpSp>
        <p:nvGrpSpPr>
          <p:cNvPr id="235" name="Google Shape;235;p21"/>
          <p:cNvGrpSpPr/>
          <p:nvPr/>
        </p:nvGrpSpPr>
        <p:grpSpPr>
          <a:xfrm>
            <a:off x="3723288" y="1199050"/>
            <a:ext cx="1697425" cy="3510500"/>
            <a:chOff x="3733077" y="1199050"/>
            <a:chExt cx="1697425" cy="3510500"/>
          </a:xfrm>
        </p:grpSpPr>
        <p:grpSp>
          <p:nvGrpSpPr>
            <p:cNvPr id="236" name="Google Shape;236;p21"/>
            <p:cNvGrpSpPr/>
            <p:nvPr/>
          </p:nvGrpSpPr>
          <p:grpSpPr>
            <a:xfrm>
              <a:off x="3772102" y="3051150"/>
              <a:ext cx="1658400" cy="1658400"/>
              <a:chOff x="3772102" y="3051150"/>
              <a:chExt cx="1658400" cy="1658400"/>
            </a:xfrm>
          </p:grpSpPr>
          <p:sp>
            <p:nvSpPr>
              <p:cNvPr id="237" name="Google Shape;237;p21"/>
              <p:cNvSpPr/>
              <p:nvPr/>
            </p:nvSpPr>
            <p:spPr>
              <a:xfrm rot="-2700000">
                <a:off x="4014969" y="3294017"/>
                <a:ext cx="1172666" cy="1172666"/>
              </a:xfrm>
              <a:prstGeom prst="roundRect">
                <a:avLst>
                  <a:gd fmla="val 16086" name="adj"/>
                </a:avLst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38" name="Google Shape;238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rot="3296977">
                <a:off x="4164632" y="3552582"/>
                <a:ext cx="873335" cy="6883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9" name="Google Shape;239;p21"/>
            <p:cNvGrpSpPr/>
            <p:nvPr/>
          </p:nvGrpSpPr>
          <p:grpSpPr>
            <a:xfrm>
              <a:off x="3733077" y="1199050"/>
              <a:ext cx="1658400" cy="1658400"/>
              <a:chOff x="5879051" y="1199050"/>
              <a:chExt cx="1658400" cy="1658400"/>
            </a:xfrm>
          </p:grpSpPr>
          <p:sp>
            <p:nvSpPr>
              <p:cNvPr id="240" name="Google Shape;240;p21"/>
              <p:cNvSpPr/>
              <p:nvPr/>
            </p:nvSpPr>
            <p:spPr>
              <a:xfrm rot="-2700000">
                <a:off x="6121918" y="1441917"/>
                <a:ext cx="1172666" cy="1172666"/>
              </a:xfrm>
              <a:prstGeom prst="roundRect">
                <a:avLst>
                  <a:gd fmla="val 16086" name="adj"/>
                </a:avLst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241" name="Google Shape;241;p2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-1338384">
                <a:off x="6241003" y="1738576"/>
                <a:ext cx="934493" cy="5793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42" name="Google Shape;242;p21"/>
          <p:cNvGrpSpPr/>
          <p:nvPr/>
        </p:nvGrpSpPr>
        <p:grpSpPr>
          <a:xfrm>
            <a:off x="2783870" y="2125100"/>
            <a:ext cx="3543225" cy="1658400"/>
            <a:chOff x="2792702" y="2125100"/>
            <a:chExt cx="3543225" cy="1658400"/>
          </a:xfrm>
        </p:grpSpPr>
        <p:grpSp>
          <p:nvGrpSpPr>
            <p:cNvPr id="243" name="Google Shape;243;p21"/>
            <p:cNvGrpSpPr/>
            <p:nvPr/>
          </p:nvGrpSpPr>
          <p:grpSpPr>
            <a:xfrm>
              <a:off x="2792702" y="2125100"/>
              <a:ext cx="3543225" cy="1658400"/>
              <a:chOff x="2792702" y="2125100"/>
              <a:chExt cx="3543225" cy="1658400"/>
            </a:xfrm>
          </p:grpSpPr>
          <p:grpSp>
            <p:nvGrpSpPr>
              <p:cNvPr id="244" name="Google Shape;244;p21"/>
              <p:cNvGrpSpPr/>
              <p:nvPr/>
            </p:nvGrpSpPr>
            <p:grpSpPr>
              <a:xfrm>
                <a:off x="4677527" y="2125100"/>
                <a:ext cx="1658400" cy="1658400"/>
                <a:chOff x="4677527" y="2125100"/>
                <a:chExt cx="1658400" cy="1658400"/>
              </a:xfrm>
            </p:grpSpPr>
            <p:sp>
              <p:nvSpPr>
                <p:cNvPr id="245" name="Google Shape;245;p21"/>
                <p:cNvSpPr/>
                <p:nvPr/>
              </p:nvSpPr>
              <p:spPr>
                <a:xfrm rot="-2700000">
                  <a:off x="4920394" y="2367967"/>
                  <a:ext cx="1172666" cy="1172666"/>
                </a:xfrm>
                <a:prstGeom prst="roundRect">
                  <a:avLst>
                    <a:gd fmla="val 16086" name="adj"/>
                  </a:avLst>
                </a:prstGeom>
                <a:solidFill>
                  <a:schemeClr val="lt1"/>
                </a:solidFill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246" name="Google Shape;246;p21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5160052" y="2528250"/>
                  <a:ext cx="693350" cy="7775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47" name="Google Shape;247;p21"/>
              <p:cNvSpPr/>
              <p:nvPr/>
            </p:nvSpPr>
            <p:spPr>
              <a:xfrm rot="-2700000">
                <a:off x="3035569" y="2367967"/>
                <a:ext cx="1172666" cy="1172666"/>
              </a:xfrm>
              <a:prstGeom prst="roundRect">
                <a:avLst>
                  <a:gd fmla="val 16086" name="adj"/>
                </a:avLst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248" name="Google Shape;248;p2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193525" y="2536875"/>
              <a:ext cx="856750" cy="834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" name="Google Shape;249;p21"/>
          <p:cNvSpPr/>
          <p:nvPr/>
        </p:nvSpPr>
        <p:spPr>
          <a:xfrm>
            <a:off x="2076275" y="1977950"/>
            <a:ext cx="788400" cy="967823"/>
          </a:xfrm>
          <a:custGeom>
            <a:rect b="b" l="l" r="r" t="t"/>
            <a:pathLst>
              <a:path extrusionOk="0" h="39507" w="31536">
                <a:moveTo>
                  <a:pt x="0" y="0"/>
                </a:moveTo>
                <a:lnTo>
                  <a:pt x="16647" y="0"/>
                </a:lnTo>
                <a:lnTo>
                  <a:pt x="16647" y="39507"/>
                </a:lnTo>
                <a:lnTo>
                  <a:pt x="31536" y="39507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250" name="Google Shape;250;p21"/>
          <p:cNvGrpSpPr/>
          <p:nvPr/>
        </p:nvGrpSpPr>
        <p:grpSpPr>
          <a:xfrm>
            <a:off x="441125" y="3385021"/>
            <a:ext cx="1605000" cy="908969"/>
            <a:chOff x="441125" y="1308375"/>
            <a:chExt cx="1605000" cy="908969"/>
          </a:xfrm>
        </p:grpSpPr>
        <p:sp>
          <p:nvSpPr>
            <p:cNvPr id="251" name="Google Shape;251;p21"/>
            <p:cNvSpPr txBox="1"/>
            <p:nvPr/>
          </p:nvSpPr>
          <p:spPr>
            <a:xfrm>
              <a:off x="441125" y="1773944"/>
              <a:ext cx="1605000" cy="4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Describe this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infographic element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252" name="Google Shape;252;p21"/>
            <p:cNvSpPr txBox="1"/>
            <p:nvPr/>
          </p:nvSpPr>
          <p:spPr>
            <a:xfrm>
              <a:off x="441125" y="1308375"/>
              <a:ext cx="16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Subtitle 2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253" name="Google Shape;253;p21"/>
          <p:cNvSpPr/>
          <p:nvPr/>
        </p:nvSpPr>
        <p:spPr>
          <a:xfrm>
            <a:off x="2080200" y="3893100"/>
            <a:ext cx="1758450" cy="326871"/>
          </a:xfrm>
          <a:custGeom>
            <a:rect b="b" l="l" r="r" t="t"/>
            <a:pathLst>
              <a:path extrusionOk="0" h="12543" w="70338">
                <a:moveTo>
                  <a:pt x="0" y="12543"/>
                </a:moveTo>
                <a:lnTo>
                  <a:pt x="15709" y="12543"/>
                </a:lnTo>
                <a:lnTo>
                  <a:pt x="15709" y="0"/>
                </a:lnTo>
                <a:lnTo>
                  <a:pt x="70338" y="0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254" name="Google Shape;254;p21"/>
          <p:cNvGrpSpPr/>
          <p:nvPr/>
        </p:nvGrpSpPr>
        <p:grpSpPr>
          <a:xfrm>
            <a:off x="6906375" y="1308375"/>
            <a:ext cx="1605000" cy="908969"/>
            <a:chOff x="441125" y="1308375"/>
            <a:chExt cx="1605000" cy="908969"/>
          </a:xfrm>
        </p:grpSpPr>
        <p:sp>
          <p:nvSpPr>
            <p:cNvPr id="255" name="Google Shape;255;p21"/>
            <p:cNvSpPr txBox="1"/>
            <p:nvPr/>
          </p:nvSpPr>
          <p:spPr>
            <a:xfrm>
              <a:off x="441125" y="1773944"/>
              <a:ext cx="1605000" cy="4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Describe this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infographic element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256" name="Google Shape;256;p21"/>
            <p:cNvSpPr txBox="1"/>
            <p:nvPr/>
          </p:nvSpPr>
          <p:spPr>
            <a:xfrm>
              <a:off x="441125" y="1308375"/>
              <a:ext cx="16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Subtitle 3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grpSp>
        <p:nvGrpSpPr>
          <p:cNvPr id="257" name="Google Shape;257;p21"/>
          <p:cNvGrpSpPr/>
          <p:nvPr/>
        </p:nvGrpSpPr>
        <p:grpSpPr>
          <a:xfrm>
            <a:off x="6906375" y="3385021"/>
            <a:ext cx="1605000" cy="908969"/>
            <a:chOff x="441125" y="1308375"/>
            <a:chExt cx="1605000" cy="908969"/>
          </a:xfrm>
        </p:grpSpPr>
        <p:sp>
          <p:nvSpPr>
            <p:cNvPr id="258" name="Google Shape;258;p21"/>
            <p:cNvSpPr txBox="1"/>
            <p:nvPr/>
          </p:nvSpPr>
          <p:spPr>
            <a:xfrm>
              <a:off x="441125" y="1773944"/>
              <a:ext cx="1605000" cy="4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Describe this 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  <a:p>
              <a:pPr indent="0" lvl="0" marL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1200">
                  <a:solidFill>
                    <a:schemeClr val="dk1"/>
                  </a:solidFill>
                  <a:latin typeface="Bitter"/>
                  <a:ea typeface="Bitter"/>
                  <a:cs typeface="Bitter"/>
                  <a:sym typeface="Bitter"/>
                </a:rPr>
                <a:t>infographic element</a:t>
              </a:r>
              <a:endParaRPr sz="12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endParaRPr>
            </a:p>
          </p:txBody>
        </p:sp>
        <p:sp>
          <p:nvSpPr>
            <p:cNvPr id="259" name="Google Shape;259;p21"/>
            <p:cNvSpPr txBox="1"/>
            <p:nvPr/>
          </p:nvSpPr>
          <p:spPr>
            <a:xfrm>
              <a:off x="441125" y="1308375"/>
              <a:ext cx="160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600">
                  <a:solidFill>
                    <a:schemeClr val="dk1"/>
                  </a:solidFill>
                  <a:latin typeface="Gochi Hand"/>
                  <a:ea typeface="Gochi Hand"/>
                  <a:cs typeface="Gochi Hand"/>
                  <a:sym typeface="Gochi Hand"/>
                </a:rPr>
                <a:t>Subtitle 4</a:t>
              </a:r>
              <a:endParaRPr sz="26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endParaRPr>
            </a:p>
          </p:txBody>
        </p:sp>
      </p:grpSp>
      <p:sp>
        <p:nvSpPr>
          <p:cNvPr id="260" name="Google Shape;260;p21"/>
          <p:cNvSpPr/>
          <p:nvPr/>
        </p:nvSpPr>
        <p:spPr>
          <a:xfrm>
            <a:off x="5304800" y="1589550"/>
            <a:ext cx="1628100" cy="435650"/>
          </a:xfrm>
          <a:custGeom>
            <a:rect b="b" l="l" r="r" t="t"/>
            <a:pathLst>
              <a:path extrusionOk="0" h="17426" w="65124">
                <a:moveTo>
                  <a:pt x="0" y="17426"/>
                </a:moveTo>
                <a:lnTo>
                  <a:pt x="53606" y="17426"/>
                </a:lnTo>
                <a:lnTo>
                  <a:pt x="53606" y="0"/>
                </a:lnTo>
                <a:lnTo>
                  <a:pt x="65124" y="0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1" name="Google Shape;261;p21"/>
          <p:cNvSpPr/>
          <p:nvPr/>
        </p:nvSpPr>
        <p:spPr>
          <a:xfrm>
            <a:off x="6249500" y="2953075"/>
            <a:ext cx="819600" cy="967275"/>
          </a:xfrm>
          <a:custGeom>
            <a:rect b="b" l="l" r="r" t="t"/>
            <a:pathLst>
              <a:path extrusionOk="0" h="38691" w="32784">
                <a:moveTo>
                  <a:pt x="0" y="0"/>
                </a:moveTo>
                <a:lnTo>
                  <a:pt x="16983" y="0"/>
                </a:lnTo>
                <a:lnTo>
                  <a:pt x="16983" y="38691"/>
                </a:lnTo>
                <a:lnTo>
                  <a:pt x="32784" y="38691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262" name="Google Shape;262;p21"/>
          <p:cNvPicPr preferRelativeResize="0"/>
          <p:nvPr/>
        </p:nvPicPr>
        <p:blipFill rotWithShape="1">
          <a:blip r:embed="rId8">
            <a:alphaModFix/>
          </a:blip>
          <a:srcRect b="50666" l="0" r="0" t="0"/>
          <a:stretch/>
        </p:blipFill>
        <p:spPr>
          <a:xfrm>
            <a:off x="1665000" y="4752550"/>
            <a:ext cx="1815600" cy="3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9">
            <a:alphaModFix/>
          </a:blip>
          <a:srcRect b="0" l="0" r="29765" t="0"/>
          <a:stretch/>
        </p:blipFill>
        <p:spPr>
          <a:xfrm>
            <a:off x="8805700" y="2007100"/>
            <a:ext cx="338300" cy="189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9700" y="140937"/>
            <a:ext cx="1461350" cy="9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