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Teko"/>
      <p:regular r:id="rId7"/>
      <p:bold r:id="rId8"/>
    </p:embeddedFont>
    <p:embeddedFont>
      <p:font typeface="PT Sans Narrow"/>
      <p:regular r:id="rId9"/>
      <p:bold r:id="rId10"/>
    </p:embeddedFont>
    <p:embeddedFont>
      <p:font typeface="Teko Medium"/>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0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TekoMedium-regular.fntdata"/><Relationship Id="rId10" Type="http://schemas.openxmlformats.org/officeDocument/2006/relationships/font" Target="fonts/PTSansNarrow-bold.fntdata"/><Relationship Id="rId12" Type="http://schemas.openxmlformats.org/officeDocument/2006/relationships/font" Target="fonts/TekoMedium-bold.fntdata"/><Relationship Id="rId9" Type="http://schemas.openxmlformats.org/officeDocument/2006/relationships/font" Target="fonts/PTSansNarrow-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Teko-regular.fntdata"/><Relationship Id="rId8" Type="http://schemas.openxmlformats.org/officeDocument/2006/relationships/font" Target="fonts/Tek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0692000"/>
          </a:xfrm>
          <a:prstGeom prst="rect">
            <a:avLst/>
          </a:prstGeom>
          <a:solidFill>
            <a:srgbClr val="3C3C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746400" y="5202525"/>
            <a:ext cx="6062551" cy="3522376"/>
          </a:xfrm>
          <a:prstGeom prst="rect">
            <a:avLst/>
          </a:prstGeom>
          <a:noFill/>
          <a:ln>
            <a:noFill/>
          </a:ln>
        </p:spPr>
      </p:pic>
      <p:sp>
        <p:nvSpPr>
          <p:cNvPr id="56" name="Google Shape;56;p13"/>
          <p:cNvSpPr/>
          <p:nvPr/>
        </p:nvSpPr>
        <p:spPr>
          <a:xfrm>
            <a:off x="187500" y="187975"/>
            <a:ext cx="7185000" cy="10327500"/>
          </a:xfrm>
          <a:prstGeom prst="rect">
            <a:avLst/>
          </a:prstGeom>
          <a:no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2041650" y="866775"/>
            <a:ext cx="3476700" cy="507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2100">
                <a:solidFill>
                  <a:schemeClr val="lt1"/>
                </a:solidFill>
                <a:latin typeface="Teko Medium"/>
                <a:ea typeface="Teko Medium"/>
                <a:cs typeface="Teko Medium"/>
                <a:sym typeface="Teko Medium"/>
              </a:rPr>
              <a:t>BRIGHTON MIDDLE SCHOOL’S ANNUAL</a:t>
            </a:r>
            <a:endParaRPr sz="2100">
              <a:solidFill>
                <a:schemeClr val="lt1"/>
              </a:solidFill>
              <a:latin typeface="Teko Medium"/>
              <a:ea typeface="Teko Medium"/>
              <a:cs typeface="Teko Medium"/>
              <a:sym typeface="Teko Medium"/>
            </a:endParaRPr>
          </a:p>
        </p:txBody>
      </p:sp>
      <p:sp>
        <p:nvSpPr>
          <p:cNvPr id="58" name="Google Shape;58;p13"/>
          <p:cNvSpPr txBox="1"/>
          <p:nvPr/>
        </p:nvSpPr>
        <p:spPr>
          <a:xfrm>
            <a:off x="835350" y="1123950"/>
            <a:ext cx="5889300" cy="20625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3400">
                <a:solidFill>
                  <a:schemeClr val="lt1"/>
                </a:solidFill>
                <a:latin typeface="Teko Medium"/>
                <a:ea typeface="Teko Medium"/>
                <a:cs typeface="Teko Medium"/>
                <a:sym typeface="Teko Medium"/>
              </a:rPr>
              <a:t>SCIENCE</a:t>
            </a:r>
            <a:endParaRPr sz="13400">
              <a:solidFill>
                <a:schemeClr val="lt1"/>
              </a:solidFill>
              <a:latin typeface="Teko Medium"/>
              <a:ea typeface="Teko Medium"/>
              <a:cs typeface="Teko Medium"/>
              <a:sym typeface="Teko Medium"/>
            </a:endParaRPr>
          </a:p>
        </p:txBody>
      </p:sp>
      <p:sp>
        <p:nvSpPr>
          <p:cNvPr id="59" name="Google Shape;59;p13"/>
          <p:cNvSpPr txBox="1"/>
          <p:nvPr/>
        </p:nvSpPr>
        <p:spPr>
          <a:xfrm>
            <a:off x="835350" y="2595900"/>
            <a:ext cx="5889300" cy="13854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9000">
                <a:solidFill>
                  <a:srgbClr val="FFDE00"/>
                </a:solidFill>
                <a:latin typeface="Teko Medium"/>
                <a:ea typeface="Teko Medium"/>
                <a:cs typeface="Teko Medium"/>
                <a:sym typeface="Teko Medium"/>
              </a:rPr>
              <a:t>Competition</a:t>
            </a:r>
            <a:endParaRPr sz="9000">
              <a:solidFill>
                <a:srgbClr val="FFDE00"/>
              </a:solidFill>
              <a:latin typeface="Teko Medium"/>
              <a:ea typeface="Teko Medium"/>
              <a:cs typeface="Teko Medium"/>
              <a:sym typeface="Teko Medium"/>
            </a:endParaRPr>
          </a:p>
        </p:txBody>
      </p:sp>
      <p:sp>
        <p:nvSpPr>
          <p:cNvPr id="60" name="Google Shape;60;p13"/>
          <p:cNvSpPr/>
          <p:nvPr/>
        </p:nvSpPr>
        <p:spPr>
          <a:xfrm>
            <a:off x="1620000" y="4238625"/>
            <a:ext cx="4352100" cy="3621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279850" y="4127175"/>
            <a:ext cx="3000300" cy="585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ru" sz="2600">
                <a:solidFill>
                  <a:srgbClr val="3C3C3B"/>
                </a:solidFill>
                <a:latin typeface="PT Sans Narrow"/>
                <a:ea typeface="PT Sans Narrow"/>
                <a:cs typeface="PT Sans Narrow"/>
                <a:sym typeface="PT Sans Narrow"/>
              </a:rPr>
              <a:t>THURSDAY MAY 3RD</a:t>
            </a:r>
            <a:endParaRPr b="1" sz="2600">
              <a:solidFill>
                <a:srgbClr val="3C3C3B"/>
              </a:solidFill>
              <a:latin typeface="PT Sans Narrow"/>
              <a:ea typeface="PT Sans Narrow"/>
              <a:cs typeface="PT Sans Narrow"/>
              <a:sym typeface="PT Sans Narrow"/>
            </a:endParaRPr>
          </a:p>
        </p:txBody>
      </p:sp>
      <p:sp>
        <p:nvSpPr>
          <p:cNvPr id="62" name="Google Shape;62;p13"/>
          <p:cNvSpPr txBox="1"/>
          <p:nvPr/>
        </p:nvSpPr>
        <p:spPr>
          <a:xfrm>
            <a:off x="1600950" y="5022525"/>
            <a:ext cx="1628100" cy="369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400">
                <a:solidFill>
                  <a:srgbClr val="FFDE00"/>
                </a:solidFill>
                <a:latin typeface="Teko"/>
                <a:ea typeface="Teko"/>
                <a:cs typeface="Teko"/>
                <a:sym typeface="Teko"/>
              </a:rPr>
              <a:t>REQUIREMENTS</a:t>
            </a:r>
            <a:endParaRPr sz="2400">
              <a:solidFill>
                <a:srgbClr val="FFDE00"/>
              </a:solidFill>
              <a:latin typeface="Teko"/>
              <a:ea typeface="Teko"/>
              <a:cs typeface="Teko"/>
              <a:sym typeface="Teko"/>
            </a:endParaRPr>
          </a:p>
        </p:txBody>
      </p:sp>
      <p:sp>
        <p:nvSpPr>
          <p:cNvPr id="63" name="Google Shape;63;p13"/>
          <p:cNvSpPr txBox="1"/>
          <p:nvPr/>
        </p:nvSpPr>
        <p:spPr>
          <a:xfrm>
            <a:off x="1600950" y="5517825"/>
            <a:ext cx="2542500" cy="1839600"/>
          </a:xfrm>
          <a:prstGeom prst="rect">
            <a:avLst/>
          </a:prstGeom>
          <a:noFill/>
          <a:ln>
            <a:noFill/>
          </a:ln>
        </p:spPr>
        <p:txBody>
          <a:bodyPr anchorCtr="0" anchor="t" bIns="0" lIns="0" spcFirstLastPara="1" rIns="0" wrap="square" tIns="0">
            <a:spAutoFit/>
          </a:bodyPr>
          <a:lstStyle/>
          <a:p>
            <a:pPr indent="0" lvl="0" marL="0" rtl="0" algn="l">
              <a:lnSpc>
                <a:spcPct val="83000"/>
              </a:lnSpc>
              <a:spcBef>
                <a:spcPts val="0"/>
              </a:spcBef>
              <a:spcAft>
                <a:spcPts val="0"/>
              </a:spcAft>
              <a:buNone/>
            </a:pPr>
            <a:r>
              <a:rPr lang="ru" sz="1600">
                <a:solidFill>
                  <a:schemeClr val="lt1"/>
                </a:solidFill>
                <a:latin typeface="PT Sans Narrow"/>
                <a:ea typeface="PT Sans Narrow"/>
                <a:cs typeface="PT Sans Narrow"/>
                <a:sym typeface="PT Sans Narrow"/>
              </a:rPr>
              <a:t>Loren ipsum dolor srt amet, consectetur adipecing elit, sed do eiusmod tempor inadidunt ut labore et dolore magna aliqua. lit enm ad minim veniam, quis nostnjd exercrtation ullamco labcris nisi ut aliquip ex ea commodo consequat. Dims aute rtre dokr in reprehendent in voluptate vefit esse.</a:t>
            </a:r>
            <a:endParaRPr sz="1600">
              <a:solidFill>
                <a:schemeClr val="lt1"/>
              </a:solidFill>
              <a:latin typeface="PT Sans Narrow"/>
              <a:ea typeface="PT Sans Narrow"/>
              <a:cs typeface="PT Sans Narrow"/>
              <a:sym typeface="PT Sans Narrow"/>
            </a:endParaRPr>
          </a:p>
        </p:txBody>
      </p:sp>
      <p:sp>
        <p:nvSpPr>
          <p:cNvPr id="64" name="Google Shape;64;p13"/>
          <p:cNvSpPr txBox="1"/>
          <p:nvPr/>
        </p:nvSpPr>
        <p:spPr>
          <a:xfrm>
            <a:off x="1636800" y="9196200"/>
            <a:ext cx="42864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ru" sz="1600">
                <a:solidFill>
                  <a:schemeClr val="lt1"/>
                </a:solidFill>
                <a:latin typeface="PT Sans Narrow"/>
                <a:ea typeface="PT Sans Narrow"/>
                <a:cs typeface="PT Sans Narrow"/>
                <a:sym typeface="PT Sans Narrow"/>
              </a:rPr>
              <a:t>SOME KIND OF HIGH SCHOOL</a:t>
            </a:r>
            <a:endParaRPr sz="1600">
              <a:solidFill>
                <a:schemeClr val="lt1"/>
              </a:solidFill>
              <a:latin typeface="PT Sans Narrow"/>
              <a:ea typeface="PT Sans Narrow"/>
              <a:cs typeface="PT Sans Narrow"/>
              <a:sym typeface="PT Sans Narrow"/>
            </a:endParaRPr>
          </a:p>
          <a:p>
            <a:pPr indent="0" lvl="0" marL="0" rtl="0" algn="ctr">
              <a:spcBef>
                <a:spcPts val="0"/>
              </a:spcBef>
              <a:spcAft>
                <a:spcPts val="0"/>
              </a:spcAft>
              <a:buNone/>
            </a:pPr>
            <a:r>
              <a:rPr lang="ru" sz="1600">
                <a:solidFill>
                  <a:schemeClr val="lt1"/>
                </a:solidFill>
                <a:latin typeface="PT Sans Narrow"/>
                <a:ea typeface="PT Sans Narrow"/>
                <a:cs typeface="PT Sans Narrow"/>
                <a:sym typeface="PT Sans Narrow"/>
              </a:rPr>
              <a:t>4567 MAIN STREET CENTERVILLE / GDOC.IO</a:t>
            </a:r>
            <a:endParaRPr sz="1600">
              <a:solidFill>
                <a:schemeClr val="lt1"/>
              </a:solidFill>
              <a:latin typeface="PT Sans Narrow"/>
              <a:ea typeface="PT Sans Narrow"/>
              <a:cs typeface="PT Sans Narrow"/>
              <a:sym typeface="PT Sans Narrow"/>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