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Ojuju SemiBold"/>
      <p:regular r:id="rId6"/>
      <p:bold r:id="rId7"/>
    </p:embeddedFont>
    <p:embeddedFont>
      <p:font typeface="Ojuju Medium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jujuMedium-bold.fntdata"/><Relationship Id="rId5" Type="http://schemas.openxmlformats.org/officeDocument/2006/relationships/slide" Target="slides/slide1.xml"/><Relationship Id="rId6" Type="http://schemas.openxmlformats.org/officeDocument/2006/relationships/font" Target="fonts/OjujuSemiBold-regular.fntdata"/><Relationship Id="rId7" Type="http://schemas.openxmlformats.org/officeDocument/2006/relationships/font" Target="fonts/OjujuSemiBold-bold.fntdata"/><Relationship Id="rId8" Type="http://schemas.openxmlformats.org/officeDocument/2006/relationships/font" Target="fonts/Ojuju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258575" y="247675"/>
            <a:ext cx="4174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solidFill>
                  <a:srgbClr val="494949"/>
                </a:solidFill>
                <a:latin typeface="Ojuju SemiBold"/>
                <a:ea typeface="Ojuju SemiBold"/>
                <a:cs typeface="Ojuju SemiBold"/>
                <a:sym typeface="Ojuju SemiBold"/>
              </a:rPr>
              <a:t>School Schedule</a:t>
            </a:r>
            <a:endParaRPr sz="3600">
              <a:solidFill>
                <a:srgbClr val="494949"/>
              </a:solidFill>
              <a:latin typeface="Ojuju SemiBold"/>
              <a:ea typeface="Ojuju SemiBold"/>
              <a:cs typeface="Ojuju SemiBold"/>
              <a:sym typeface="Ojuju SemiBol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50000" y="352075"/>
            <a:ext cx="2585400" cy="345300"/>
          </a:xfrm>
          <a:prstGeom prst="roundRect">
            <a:avLst>
              <a:gd fmla="val 16667" name="adj"/>
            </a:avLst>
          </a:prstGeom>
          <a:solidFill>
            <a:srgbClr val="EAE9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rPr>
              <a:t>Name</a:t>
            </a:r>
            <a:endParaRPr sz="16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7656550" y="352075"/>
            <a:ext cx="2585400" cy="345300"/>
          </a:xfrm>
          <a:prstGeom prst="roundRect">
            <a:avLst>
              <a:gd fmla="val 16667" name="adj"/>
            </a:avLst>
          </a:prstGeom>
          <a:solidFill>
            <a:srgbClr val="EAE9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rPr>
              <a:t>Class</a:t>
            </a:r>
            <a:endParaRPr sz="16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50000" y="859725"/>
            <a:ext cx="1335300" cy="6278200"/>
            <a:chOff x="450000" y="859725"/>
            <a:chExt cx="1335300" cy="6278200"/>
          </a:xfrm>
        </p:grpSpPr>
        <p:sp>
          <p:nvSpPr>
            <p:cNvPr id="58" name="Google Shape;58;p13"/>
            <p:cNvSpPr/>
            <p:nvPr/>
          </p:nvSpPr>
          <p:spPr>
            <a:xfrm>
              <a:off x="450000" y="859725"/>
              <a:ext cx="1335300" cy="345300"/>
            </a:xfrm>
            <a:prstGeom prst="roundRect">
              <a:avLst>
                <a:gd fmla="val 16667" name="adj"/>
              </a:avLst>
            </a:prstGeom>
            <a:solidFill>
              <a:srgbClr val="EDDB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Time</a:t>
              </a:r>
              <a:endParaRPr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50000" y="125747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08:00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450000" y="1917344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09:00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450000" y="2577213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10</a:t>
              </a: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50000" y="3237081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11</a:t>
              </a: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450000" y="3896950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12</a:t>
              </a: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450000" y="4556819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13</a:t>
              </a: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50000" y="5216688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14</a:t>
              </a: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450000" y="5876556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15</a:t>
              </a: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450000" y="653642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16</a:t>
              </a:r>
              <a:r>
                <a:rPr lang="uk" sz="12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:00</a:t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</p:grpSp>
      <p:sp>
        <p:nvSpPr>
          <p:cNvPr id="68" name="Google Shape;68;p13"/>
          <p:cNvSpPr/>
          <p:nvPr/>
        </p:nvSpPr>
        <p:spPr>
          <a:xfrm>
            <a:off x="1859450" y="859725"/>
            <a:ext cx="1335300" cy="345300"/>
          </a:xfrm>
          <a:prstGeom prst="roundRect">
            <a:avLst>
              <a:gd fmla="val 16667" name="adj"/>
            </a:avLst>
          </a:prstGeom>
          <a:solidFill>
            <a:srgbClr val="E6EC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rPr>
              <a:t>Mon</a:t>
            </a:r>
            <a:endParaRPr sz="16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1859450" y="1257475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1859450" y="1917344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1859450" y="2577213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1859450" y="3237081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1859450" y="3896950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1859450" y="4556819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1859450" y="5216688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1859450" y="5876556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1859450" y="6536425"/>
            <a:ext cx="1335300" cy="601500"/>
          </a:xfrm>
          <a:prstGeom prst="roundRect">
            <a:avLst>
              <a:gd fmla="val 11496" name="adj"/>
            </a:avLst>
          </a:prstGeom>
          <a:solidFill>
            <a:srgbClr val="FCFCFC"/>
          </a:solidFill>
          <a:ln cap="flat" cmpd="sng" w="9525">
            <a:solidFill>
              <a:srgbClr val="D4D7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94949"/>
              </a:solidFill>
              <a:latin typeface="Ojuju Medium"/>
              <a:ea typeface="Ojuju Medium"/>
              <a:cs typeface="Ojuju Medium"/>
              <a:sym typeface="Ojuju Medium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3268900" y="859725"/>
            <a:ext cx="1335300" cy="6278200"/>
            <a:chOff x="3268900" y="859725"/>
            <a:chExt cx="1335300" cy="6278200"/>
          </a:xfrm>
        </p:grpSpPr>
        <p:sp>
          <p:nvSpPr>
            <p:cNvPr id="79" name="Google Shape;79;p13"/>
            <p:cNvSpPr/>
            <p:nvPr/>
          </p:nvSpPr>
          <p:spPr>
            <a:xfrm>
              <a:off x="3268900" y="859725"/>
              <a:ext cx="1335300" cy="345300"/>
            </a:xfrm>
            <a:prstGeom prst="roundRect">
              <a:avLst>
                <a:gd fmla="val 16667" name="adj"/>
              </a:avLst>
            </a:prstGeom>
            <a:solidFill>
              <a:srgbClr val="EAE9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Tue</a:t>
              </a:r>
              <a:endParaRPr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268900" y="125747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268900" y="1917344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268900" y="2577213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268900" y="3237081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268900" y="3896950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268900" y="4556819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3268900" y="5216688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268900" y="5876556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268900" y="653642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4678350" y="859725"/>
            <a:ext cx="1335300" cy="6278200"/>
            <a:chOff x="4678350" y="859725"/>
            <a:chExt cx="1335300" cy="6278200"/>
          </a:xfrm>
        </p:grpSpPr>
        <p:sp>
          <p:nvSpPr>
            <p:cNvPr id="90" name="Google Shape;90;p13"/>
            <p:cNvSpPr/>
            <p:nvPr/>
          </p:nvSpPr>
          <p:spPr>
            <a:xfrm>
              <a:off x="4678350" y="859725"/>
              <a:ext cx="1335300" cy="345300"/>
            </a:xfrm>
            <a:prstGeom prst="roundRect">
              <a:avLst>
                <a:gd fmla="val 16667" name="adj"/>
              </a:avLst>
            </a:prstGeom>
            <a:solidFill>
              <a:srgbClr val="E6EC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Wed</a:t>
              </a:r>
              <a:endParaRPr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678350" y="125747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678350" y="1917344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4678350" y="2577213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678350" y="3237081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678350" y="3896950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678350" y="4556819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4678350" y="5216688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678350" y="5876556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678350" y="653642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6087800" y="859725"/>
            <a:ext cx="1335300" cy="6278200"/>
            <a:chOff x="6087800" y="859725"/>
            <a:chExt cx="1335300" cy="6278200"/>
          </a:xfrm>
        </p:grpSpPr>
        <p:sp>
          <p:nvSpPr>
            <p:cNvPr id="101" name="Google Shape;101;p13"/>
            <p:cNvSpPr/>
            <p:nvPr/>
          </p:nvSpPr>
          <p:spPr>
            <a:xfrm>
              <a:off x="6087800" y="859725"/>
              <a:ext cx="1335300" cy="345300"/>
            </a:xfrm>
            <a:prstGeom prst="roundRect">
              <a:avLst>
                <a:gd fmla="val 16667" name="adj"/>
              </a:avLst>
            </a:prstGeom>
            <a:solidFill>
              <a:srgbClr val="EAE9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Thu</a:t>
              </a:r>
              <a:endParaRPr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6087800" y="125747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6087800" y="1917344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6087800" y="2577213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6087800" y="3237081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087800" y="3896950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6087800" y="4556819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6087800" y="5216688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6087800" y="5876556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6087800" y="653642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9F9F9"/>
            </a:solidFill>
            <a:ln cap="flat" cmpd="sng" w="9525">
              <a:solidFill>
                <a:srgbClr val="D3D3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7497250" y="859725"/>
            <a:ext cx="1335300" cy="6278200"/>
            <a:chOff x="7497250" y="859725"/>
            <a:chExt cx="1335300" cy="6278200"/>
          </a:xfrm>
        </p:grpSpPr>
        <p:sp>
          <p:nvSpPr>
            <p:cNvPr id="112" name="Google Shape;112;p13"/>
            <p:cNvSpPr/>
            <p:nvPr/>
          </p:nvSpPr>
          <p:spPr>
            <a:xfrm>
              <a:off x="7497250" y="859725"/>
              <a:ext cx="1335300" cy="345300"/>
            </a:xfrm>
            <a:prstGeom prst="roundRect">
              <a:avLst>
                <a:gd fmla="val 16667" name="adj"/>
              </a:avLst>
            </a:prstGeom>
            <a:solidFill>
              <a:srgbClr val="E6EC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Fri</a:t>
              </a:r>
              <a:endParaRPr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7497250" y="125747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7497250" y="1917344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7497250" y="2577213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7497250" y="3237081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7497250" y="3896950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7497250" y="4556819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7497250" y="5216688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7497250" y="5876556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7497250" y="653642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CFCFC"/>
            </a:solidFill>
            <a:ln cap="flat" cmpd="sng" w="9525">
              <a:solidFill>
                <a:srgbClr val="D4D7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8906700" y="859725"/>
            <a:ext cx="1335300" cy="6278200"/>
            <a:chOff x="8906700" y="859725"/>
            <a:chExt cx="1335300" cy="6278200"/>
          </a:xfrm>
        </p:grpSpPr>
        <p:sp>
          <p:nvSpPr>
            <p:cNvPr id="123" name="Google Shape;123;p13"/>
            <p:cNvSpPr/>
            <p:nvPr/>
          </p:nvSpPr>
          <p:spPr>
            <a:xfrm>
              <a:off x="8906700" y="859725"/>
              <a:ext cx="1335300" cy="345300"/>
            </a:xfrm>
            <a:prstGeom prst="roundRect">
              <a:avLst>
                <a:gd fmla="val 16667" name="adj"/>
              </a:avLst>
            </a:prstGeom>
            <a:solidFill>
              <a:srgbClr val="EDDB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494949"/>
                  </a:solidFill>
                  <a:latin typeface="Ojuju Medium"/>
                  <a:ea typeface="Ojuju Medium"/>
                  <a:cs typeface="Ojuju Medium"/>
                  <a:sym typeface="Ojuju Medium"/>
                </a:rPr>
                <a:t>Sat</a:t>
              </a:r>
              <a:endParaRPr sz="16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8906700" y="125747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8906700" y="1917344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8906700" y="2577213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8906700" y="3237081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8906700" y="3896950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8906700" y="4556819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8906700" y="5216688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8906700" y="5876556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8906700" y="6536425"/>
              <a:ext cx="1335300" cy="601500"/>
            </a:xfrm>
            <a:prstGeom prst="roundRect">
              <a:avLst>
                <a:gd fmla="val 11496" name="adj"/>
              </a:avLst>
            </a:prstGeom>
            <a:solidFill>
              <a:srgbClr val="FFFBF8"/>
            </a:solidFill>
            <a:ln cap="flat" cmpd="sng" w="9525">
              <a:solidFill>
                <a:srgbClr val="EDDB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494949"/>
                </a:solidFill>
                <a:latin typeface="Ojuju Medium"/>
                <a:ea typeface="Ojuju Medium"/>
                <a:cs typeface="Ojuju Medium"/>
                <a:sym typeface="Ojuju Medi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