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7560000" cx="10692000"/>
  <p:notesSz cx="7560000" cy="10692000"/>
  <p:embeddedFontLst>
    <p:embeddedFont>
      <p:font typeface="Arimo"/>
      <p:regular r:id="rId21"/>
      <p:bold r:id="rId22"/>
      <p:italic r:id="rId23"/>
      <p:boldItalic r:id="rId24"/>
    </p:embeddedFont>
    <p:embeddedFont>
      <p:font typeface="Arimo SemiBold"/>
      <p:regular r:id="rId25"/>
      <p:bold r:id="rId26"/>
      <p:italic r:id="rId27"/>
      <p:boldItalic r:id="rId28"/>
    </p:embeddedFont>
    <p:embeddedFont>
      <p:font typeface="Caveat Brush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50">
          <p15:clr>
            <a:srgbClr val="747775"/>
          </p15:clr>
        </p15:guide>
        <p15:guide id="2" pos="6338">
          <p15:clr>
            <a:srgbClr val="747775"/>
          </p15:clr>
        </p15:guide>
        <p15:guide id="3" pos="397">
          <p15:clr>
            <a:srgbClr val="747775"/>
          </p15:clr>
        </p15:guide>
        <p15:guide id="4" orient="horz" pos="411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50" orient="horz"/>
        <p:guide pos="6338"/>
        <p:guide pos="397"/>
        <p:guide pos="411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imo-bold.fntdata"/><Relationship Id="rId21" Type="http://schemas.openxmlformats.org/officeDocument/2006/relationships/font" Target="fonts/Arimo-regular.fntdata"/><Relationship Id="rId24" Type="http://schemas.openxmlformats.org/officeDocument/2006/relationships/font" Target="fonts/Arimo-boldItalic.fntdata"/><Relationship Id="rId23" Type="http://schemas.openxmlformats.org/officeDocument/2006/relationships/font" Target="fonts/Arim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SemiBold-bold.fntdata"/><Relationship Id="rId25" Type="http://schemas.openxmlformats.org/officeDocument/2006/relationships/font" Target="fonts/ArimoSemiBold-regular.fntdata"/><Relationship Id="rId28" Type="http://schemas.openxmlformats.org/officeDocument/2006/relationships/font" Target="fonts/ArimoSemiBold-boldItalic.fntdata"/><Relationship Id="rId27" Type="http://schemas.openxmlformats.org/officeDocument/2006/relationships/font" Target="fonts/Arimo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Brush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df8781aa8b_0_647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df8781aa8b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df8781aa8b_0_713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df8781aa8b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df8781aa8b_0_780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1df8781aa8b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df8781aa8b_0_846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df8781aa8b_0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1df8781aa8b_0_925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1df8781aa8b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df8781aa8b_0_990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1df8781aa8b_0_9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df8781aa8b_0_52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df8781aa8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f8781aa8b_0_121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df8781aa8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df8781aa8b_0_195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df8781aa8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df8781aa8b_0_259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df8781aa8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df8781aa8b_0_384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df8781aa8b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df8781aa8b_0_449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df8781aa8b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df8781aa8b_0_515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df8781aa8b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df8781aa8b_0_580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df8781aa8b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5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42.png"/><Relationship Id="rId6" Type="http://schemas.openxmlformats.org/officeDocument/2006/relationships/image" Target="../media/image37.png"/><Relationship Id="rId7" Type="http://schemas.openxmlformats.org/officeDocument/2006/relationships/image" Target="../media/image47.png"/><Relationship Id="rId8" Type="http://schemas.openxmlformats.org/officeDocument/2006/relationships/image" Target="../media/image5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43.png"/><Relationship Id="rId6" Type="http://schemas.openxmlformats.org/officeDocument/2006/relationships/image" Target="../media/image56.png"/><Relationship Id="rId7" Type="http://schemas.openxmlformats.org/officeDocument/2006/relationships/image" Target="../media/image62.png"/><Relationship Id="rId8" Type="http://schemas.openxmlformats.org/officeDocument/2006/relationships/image" Target="../media/image6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3.png"/><Relationship Id="rId6" Type="http://schemas.openxmlformats.org/officeDocument/2006/relationships/image" Target="../media/image60.png"/><Relationship Id="rId7" Type="http://schemas.openxmlformats.org/officeDocument/2006/relationships/image" Target="../media/image58.png"/><Relationship Id="rId8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41.png"/><Relationship Id="rId6" Type="http://schemas.openxmlformats.org/officeDocument/2006/relationships/image" Target="../media/image61.png"/><Relationship Id="rId7" Type="http://schemas.openxmlformats.org/officeDocument/2006/relationships/image" Target="../media/image48.png"/><Relationship Id="rId8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9" Type="http://schemas.openxmlformats.org/officeDocument/2006/relationships/image" Target="../media/image7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4.png"/><Relationship Id="rId8" Type="http://schemas.openxmlformats.org/officeDocument/2006/relationships/image" Target="../media/image5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4.png"/><Relationship Id="rId5" Type="http://schemas.openxmlformats.org/officeDocument/2006/relationships/image" Target="../media/image24.png"/><Relationship Id="rId6" Type="http://schemas.openxmlformats.org/officeDocument/2006/relationships/image" Target="../media/image14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5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Relationship Id="rId6" Type="http://schemas.openxmlformats.org/officeDocument/2006/relationships/image" Target="../media/image17.png"/><Relationship Id="rId7" Type="http://schemas.openxmlformats.org/officeDocument/2006/relationships/image" Target="../media/image29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27.png"/><Relationship Id="rId6" Type="http://schemas.openxmlformats.org/officeDocument/2006/relationships/image" Target="../media/image21.png"/><Relationship Id="rId7" Type="http://schemas.openxmlformats.org/officeDocument/2006/relationships/image" Target="../media/image13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30.png"/><Relationship Id="rId7" Type="http://schemas.openxmlformats.org/officeDocument/2006/relationships/image" Target="../media/image40.png"/><Relationship Id="rId8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38.png"/><Relationship Id="rId6" Type="http://schemas.openxmlformats.org/officeDocument/2006/relationships/image" Target="../media/image26.png"/><Relationship Id="rId7" Type="http://schemas.openxmlformats.org/officeDocument/2006/relationships/image" Target="../media/image49.png"/><Relationship Id="rId8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39.png"/><Relationship Id="rId6" Type="http://schemas.openxmlformats.org/officeDocument/2006/relationships/image" Target="../media/image35.png"/><Relationship Id="rId7" Type="http://schemas.openxmlformats.org/officeDocument/2006/relationships/image" Target="../media/image57.png"/><Relationship Id="rId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9" y="50"/>
            <a:ext cx="10692306" cy="7560000"/>
            <a:chOff x="19" y="50"/>
            <a:chExt cx="10692306" cy="7560000"/>
          </a:xfrm>
        </p:grpSpPr>
        <p:sp>
          <p:nvSpPr>
            <p:cNvPr id="55" name="Google Shape;55;p13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" name="Google Shape;56;p13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57" name="Google Shape;57;p13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58" name="Google Shape;58;p13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" name="Google Shape;59;p13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" name="Google Shape;60;p13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1" name="Google Shape;61;p13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" name="Google Shape;62;p13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" name="Google Shape;63;p13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" name="Google Shape;64;p13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" name="Google Shape;65;p13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" name="Google Shape;66;p13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" name="Google Shape;67;p13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" name="Google Shape;68;p13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" name="Google Shape;69;p13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" name="Google Shape;70;p13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" name="Google Shape;71;p13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" name="Google Shape;72;p13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" name="Google Shape;73;p13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" name="Google Shape;74;p13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5" name="Google Shape;75;p13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76" name="Google Shape;76;p13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" name="Google Shape;77;p13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" name="Google Shape;78;p13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" name="Google Shape;79;p13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0" name="Google Shape;80;p13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" name="Google Shape;81;p13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" name="Google Shape;82;p13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" name="Google Shape;83;p13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" name="Google Shape;84;p13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" name="Google Shape;85;p13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" name="Google Shape;86;p13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" name="Google Shape;87;p13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88" name="Google Shape;88;p13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375" y="4323972"/>
            <a:ext cx="4878752" cy="8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226600" y="2567846"/>
            <a:ext cx="62388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6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School Quiz</a:t>
            </a:r>
            <a:endParaRPr sz="106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568900" y="2293111"/>
            <a:ext cx="5554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Arimo"/>
                <a:ea typeface="Arimo"/>
                <a:cs typeface="Arimo"/>
                <a:sym typeface="Arimo"/>
              </a:rPr>
              <a:t>Let’s Play</a:t>
            </a:r>
            <a:endParaRPr sz="3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906550" y="4437384"/>
            <a:ext cx="48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With Teacher Williams</a:t>
            </a:r>
            <a:endParaRPr sz="28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50" y="510151"/>
            <a:ext cx="1700199" cy="18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9078" y="382590"/>
            <a:ext cx="2115874" cy="3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05641" y="421079"/>
            <a:ext cx="1529413" cy="20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0067" y="5512942"/>
            <a:ext cx="2401800" cy="175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42036" y="6361400"/>
            <a:ext cx="3225775" cy="7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22654" y="5669425"/>
            <a:ext cx="1555875" cy="16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2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570" name="Google Shape;570;p22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1" name="Google Shape;571;p22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572" name="Google Shape;572;p22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573" name="Google Shape;573;p22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74" name="Google Shape;574;p22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75" name="Google Shape;575;p22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76" name="Google Shape;576;p22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77" name="Google Shape;577;p22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78" name="Google Shape;578;p22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79" name="Google Shape;579;p22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0" name="Google Shape;580;p22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1" name="Google Shape;581;p22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2" name="Google Shape;582;p22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3" name="Google Shape;583;p22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4" name="Google Shape;584;p22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5" name="Google Shape;585;p22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6" name="Google Shape;586;p22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7" name="Google Shape;587;p22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8" name="Google Shape;588;p22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9" name="Google Shape;589;p22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90" name="Google Shape;590;p22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591" name="Google Shape;591;p22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2" name="Google Shape;592;p22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3" name="Google Shape;593;p22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4" name="Google Shape;594;p22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5" name="Google Shape;595;p22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6" name="Google Shape;596;p22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7" name="Google Shape;597;p22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8" name="Google Shape;598;p22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9" name="Google Shape;599;p22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0" name="Google Shape;600;p22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1" name="Google Shape;601;p22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2" name="Google Shape;602;p22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603" name="Google Shape;603;p22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4" name="Google Shape;604;p22"/>
          <p:cNvSpPr/>
          <p:nvPr/>
        </p:nvSpPr>
        <p:spPr>
          <a:xfrm>
            <a:off x="3152775" y="4267200"/>
            <a:ext cx="695400" cy="695400"/>
          </a:xfrm>
          <a:prstGeom prst="ellipse">
            <a:avLst/>
          </a:prstGeom>
          <a:solidFill>
            <a:srgbClr val="E896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5" name="Google Shape;6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2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Answer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607" name="Google Shape;607;p22"/>
          <p:cNvSpPr txBox="1"/>
          <p:nvPr/>
        </p:nvSpPr>
        <p:spPr>
          <a:xfrm>
            <a:off x="1852800" y="3214650"/>
            <a:ext cx="698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What is the loudest animal on earth?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608" name="Google Shape;608;p22"/>
          <p:cNvGrpSpPr/>
          <p:nvPr/>
        </p:nvGrpSpPr>
        <p:grpSpPr>
          <a:xfrm>
            <a:off x="2252850" y="4248150"/>
            <a:ext cx="6176850" cy="1161300"/>
            <a:chOff x="2405263" y="4248150"/>
            <a:chExt cx="6176850" cy="1161300"/>
          </a:xfrm>
        </p:grpSpPr>
        <p:grpSp>
          <p:nvGrpSpPr>
            <p:cNvPr id="609" name="Google Shape;609;p22"/>
            <p:cNvGrpSpPr/>
            <p:nvPr/>
          </p:nvGrpSpPr>
          <p:grpSpPr>
            <a:xfrm>
              <a:off x="2405263" y="4248150"/>
              <a:ext cx="2481000" cy="1161300"/>
              <a:chOff x="2405263" y="4248150"/>
              <a:chExt cx="2481000" cy="1161300"/>
            </a:xfrm>
          </p:grpSpPr>
          <p:grpSp>
            <p:nvGrpSpPr>
              <p:cNvPr id="610" name="Google Shape;610;p22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611" name="Google Shape;611;p22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12" name="Google Shape;612;p22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613" name="Google Shape;613;p22"/>
              <p:cNvSpPr txBox="1"/>
              <p:nvPr/>
            </p:nvSpPr>
            <p:spPr>
              <a:xfrm>
                <a:off x="2405263" y="5086350"/>
                <a:ext cx="2481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Sperm Whale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614" name="Google Shape;614;p22"/>
            <p:cNvGrpSpPr/>
            <p:nvPr/>
          </p:nvGrpSpPr>
          <p:grpSpPr>
            <a:xfrm>
              <a:off x="6120013" y="4248150"/>
              <a:ext cx="2462100" cy="1161300"/>
              <a:chOff x="2414788" y="4248150"/>
              <a:chExt cx="2462100" cy="1161300"/>
            </a:xfrm>
          </p:grpSpPr>
          <p:grpSp>
            <p:nvGrpSpPr>
              <p:cNvPr id="615" name="Google Shape;615;p22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616" name="Google Shape;616;p22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17" name="Google Shape;617;p22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618" name="Google Shape;618;p22"/>
              <p:cNvSpPr txBox="1"/>
              <p:nvPr/>
            </p:nvSpPr>
            <p:spPr>
              <a:xfrm>
                <a:off x="2414788" y="5086350"/>
                <a:ext cx="2462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Orca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619" name="Google Shape;619;p22"/>
          <p:cNvGrpSpPr/>
          <p:nvPr/>
        </p:nvGrpSpPr>
        <p:grpSpPr>
          <a:xfrm>
            <a:off x="228600" y="268600"/>
            <a:ext cx="9905997" cy="6918122"/>
            <a:chOff x="228600" y="268600"/>
            <a:chExt cx="9905997" cy="6918122"/>
          </a:xfrm>
        </p:grpSpPr>
        <p:pic>
          <p:nvPicPr>
            <p:cNvPr id="620" name="Google Shape;620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9625" y="268600"/>
              <a:ext cx="1624050" cy="150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39550" y="533950"/>
              <a:ext cx="2456926" cy="842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77669" y="5388398"/>
              <a:ext cx="2456928" cy="1798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28600" y="5945500"/>
              <a:ext cx="2600572" cy="1161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3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629" name="Google Shape;629;p23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0" name="Google Shape;630;p23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631" name="Google Shape;631;p23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632" name="Google Shape;632;p23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3" name="Google Shape;633;p23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4" name="Google Shape;634;p23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5" name="Google Shape;635;p23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6" name="Google Shape;636;p23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7" name="Google Shape;637;p23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8" name="Google Shape;638;p23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9" name="Google Shape;639;p23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0" name="Google Shape;640;p23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1" name="Google Shape;641;p23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2" name="Google Shape;642;p23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3" name="Google Shape;643;p23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4" name="Google Shape;644;p23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5" name="Google Shape;645;p23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6" name="Google Shape;646;p23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7" name="Google Shape;647;p23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8" name="Google Shape;648;p23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49" name="Google Shape;649;p23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650" name="Google Shape;650;p23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1" name="Google Shape;651;p23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2" name="Google Shape;652;p23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3" name="Google Shape;653;p23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4" name="Google Shape;654;p23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5" name="Google Shape;655;p23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6" name="Google Shape;656;p23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7" name="Google Shape;657;p23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8" name="Google Shape;658;p23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9" name="Google Shape;659;p23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0" name="Google Shape;660;p23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1" name="Google Shape;661;p23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662" name="Google Shape;662;p23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63" name="Google Shape;6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3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Number 5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665" name="Google Shape;665;p23"/>
          <p:cNvSpPr txBox="1"/>
          <p:nvPr/>
        </p:nvSpPr>
        <p:spPr>
          <a:xfrm>
            <a:off x="1852800" y="3214650"/>
            <a:ext cx="698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What is the tallest breed of dog in the world?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666" name="Google Shape;666;p23"/>
          <p:cNvGrpSpPr/>
          <p:nvPr/>
        </p:nvGrpSpPr>
        <p:grpSpPr>
          <a:xfrm>
            <a:off x="2252850" y="4248150"/>
            <a:ext cx="6176850" cy="1161300"/>
            <a:chOff x="2405263" y="4248150"/>
            <a:chExt cx="6176850" cy="1161300"/>
          </a:xfrm>
        </p:grpSpPr>
        <p:grpSp>
          <p:nvGrpSpPr>
            <p:cNvPr id="667" name="Google Shape;667;p23"/>
            <p:cNvGrpSpPr/>
            <p:nvPr/>
          </p:nvGrpSpPr>
          <p:grpSpPr>
            <a:xfrm>
              <a:off x="2405263" y="4248150"/>
              <a:ext cx="2481000" cy="1161300"/>
              <a:chOff x="2405263" y="4248150"/>
              <a:chExt cx="2481000" cy="1161300"/>
            </a:xfrm>
          </p:grpSpPr>
          <p:grpSp>
            <p:nvGrpSpPr>
              <p:cNvPr id="668" name="Google Shape;668;p23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669" name="Google Shape;669;p2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70" name="Google Shape;670;p23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671" name="Google Shape;671;p23"/>
              <p:cNvSpPr txBox="1"/>
              <p:nvPr/>
            </p:nvSpPr>
            <p:spPr>
              <a:xfrm>
                <a:off x="2405263" y="5086350"/>
                <a:ext cx="2481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Alaskan Malamute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672" name="Google Shape;672;p23"/>
            <p:cNvGrpSpPr/>
            <p:nvPr/>
          </p:nvGrpSpPr>
          <p:grpSpPr>
            <a:xfrm>
              <a:off x="6120013" y="4248150"/>
              <a:ext cx="2462100" cy="1161300"/>
              <a:chOff x="2414788" y="4248150"/>
              <a:chExt cx="2462100" cy="1161300"/>
            </a:xfrm>
          </p:grpSpPr>
          <p:grpSp>
            <p:nvGrpSpPr>
              <p:cNvPr id="673" name="Google Shape;673;p23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674" name="Google Shape;674;p2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75" name="Google Shape;675;p23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676" name="Google Shape;676;p23"/>
              <p:cNvSpPr txBox="1"/>
              <p:nvPr/>
            </p:nvSpPr>
            <p:spPr>
              <a:xfrm>
                <a:off x="2414788" y="5086350"/>
                <a:ext cx="2462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The Great Dane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677" name="Google Shape;677;p23"/>
          <p:cNvGrpSpPr/>
          <p:nvPr/>
        </p:nvGrpSpPr>
        <p:grpSpPr>
          <a:xfrm>
            <a:off x="309567" y="301501"/>
            <a:ext cx="10025060" cy="6970848"/>
            <a:chOff x="309567" y="301501"/>
            <a:chExt cx="10025060" cy="6970848"/>
          </a:xfrm>
        </p:grpSpPr>
        <p:pic>
          <p:nvPicPr>
            <p:cNvPr id="678" name="Google Shape;678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9567" y="553013"/>
              <a:ext cx="1776450" cy="12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Google Shape;679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72451" y="301501"/>
              <a:ext cx="2162176" cy="1855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0" name="Google Shape;680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5351" y="5457950"/>
              <a:ext cx="1690675" cy="18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1" name="Google Shape;681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753350" y="5751624"/>
              <a:ext cx="2486025" cy="1473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24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687" name="Google Shape;687;p24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8" name="Google Shape;688;p24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689" name="Google Shape;689;p24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690" name="Google Shape;690;p24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1" name="Google Shape;691;p24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2" name="Google Shape;692;p24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3" name="Google Shape;693;p24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4" name="Google Shape;694;p24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5" name="Google Shape;695;p24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6" name="Google Shape;696;p24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7" name="Google Shape;697;p24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8" name="Google Shape;698;p24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9" name="Google Shape;699;p24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0" name="Google Shape;700;p24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1" name="Google Shape;701;p24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2" name="Google Shape;702;p24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3" name="Google Shape;703;p24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4" name="Google Shape;704;p24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5" name="Google Shape;705;p24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6" name="Google Shape;706;p24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07" name="Google Shape;707;p24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708" name="Google Shape;708;p24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9" name="Google Shape;709;p24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0" name="Google Shape;710;p24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1" name="Google Shape;711;p24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2" name="Google Shape;712;p24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3" name="Google Shape;713;p24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4" name="Google Shape;714;p24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5" name="Google Shape;715;p24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6" name="Google Shape;716;p24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7" name="Google Shape;717;p24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8" name="Google Shape;718;p24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9" name="Google Shape;719;p24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20" name="Google Shape;720;p24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1" name="Google Shape;721;p24"/>
          <p:cNvSpPr/>
          <p:nvPr/>
        </p:nvSpPr>
        <p:spPr>
          <a:xfrm>
            <a:off x="6858000" y="4267200"/>
            <a:ext cx="695400" cy="695400"/>
          </a:xfrm>
          <a:prstGeom prst="ellipse">
            <a:avLst/>
          </a:prstGeom>
          <a:solidFill>
            <a:srgbClr val="E896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2" name="Google Shape;7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4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Answer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24" name="Google Shape;724;p24"/>
          <p:cNvSpPr txBox="1"/>
          <p:nvPr/>
        </p:nvSpPr>
        <p:spPr>
          <a:xfrm>
            <a:off x="1852800" y="3214650"/>
            <a:ext cx="698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What is the tallest breed of dog in the world?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725" name="Google Shape;725;p24"/>
          <p:cNvGrpSpPr/>
          <p:nvPr/>
        </p:nvGrpSpPr>
        <p:grpSpPr>
          <a:xfrm>
            <a:off x="2252850" y="4248150"/>
            <a:ext cx="6176850" cy="1161300"/>
            <a:chOff x="2405263" y="4248150"/>
            <a:chExt cx="6176850" cy="1161300"/>
          </a:xfrm>
        </p:grpSpPr>
        <p:grpSp>
          <p:nvGrpSpPr>
            <p:cNvPr id="726" name="Google Shape;726;p24"/>
            <p:cNvGrpSpPr/>
            <p:nvPr/>
          </p:nvGrpSpPr>
          <p:grpSpPr>
            <a:xfrm>
              <a:off x="2405263" y="4248150"/>
              <a:ext cx="2481000" cy="1161300"/>
              <a:chOff x="2405263" y="4248150"/>
              <a:chExt cx="2481000" cy="1161300"/>
            </a:xfrm>
          </p:grpSpPr>
          <p:grpSp>
            <p:nvGrpSpPr>
              <p:cNvPr id="727" name="Google Shape;727;p24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728" name="Google Shape;728;p2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29" name="Google Shape;729;p24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730" name="Google Shape;730;p24"/>
              <p:cNvSpPr txBox="1"/>
              <p:nvPr/>
            </p:nvSpPr>
            <p:spPr>
              <a:xfrm>
                <a:off x="2405263" y="5086350"/>
                <a:ext cx="2481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Alaskan Malamute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731" name="Google Shape;731;p24"/>
            <p:cNvGrpSpPr/>
            <p:nvPr/>
          </p:nvGrpSpPr>
          <p:grpSpPr>
            <a:xfrm>
              <a:off x="6120013" y="4248150"/>
              <a:ext cx="2462100" cy="1161300"/>
              <a:chOff x="2414788" y="4248150"/>
              <a:chExt cx="2462100" cy="1161300"/>
            </a:xfrm>
          </p:grpSpPr>
          <p:grpSp>
            <p:nvGrpSpPr>
              <p:cNvPr id="732" name="Google Shape;732;p24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733" name="Google Shape;733;p2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34" name="Google Shape;734;p24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735" name="Google Shape;735;p24"/>
              <p:cNvSpPr txBox="1"/>
              <p:nvPr/>
            </p:nvSpPr>
            <p:spPr>
              <a:xfrm>
                <a:off x="2414788" y="5086350"/>
                <a:ext cx="2462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The Great Dane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736" name="Google Shape;736;p24"/>
          <p:cNvGrpSpPr/>
          <p:nvPr/>
        </p:nvGrpSpPr>
        <p:grpSpPr>
          <a:xfrm>
            <a:off x="267696" y="338850"/>
            <a:ext cx="9775250" cy="6951526"/>
            <a:chOff x="267696" y="338850"/>
            <a:chExt cx="9775250" cy="6951526"/>
          </a:xfrm>
        </p:grpSpPr>
        <p:pic>
          <p:nvPicPr>
            <p:cNvPr id="737" name="Google Shape;737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45103" y="461472"/>
              <a:ext cx="2497844" cy="9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8" name="Google Shape;738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7696" y="5319727"/>
              <a:ext cx="1615724" cy="1462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313025" y="5438775"/>
              <a:ext cx="1564475" cy="1851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43000" y="338850"/>
              <a:ext cx="1801050" cy="19281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25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746" name="Google Shape;746;p25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7" name="Google Shape;747;p25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748" name="Google Shape;748;p25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749" name="Google Shape;749;p25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0" name="Google Shape;750;p25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1" name="Google Shape;751;p25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2" name="Google Shape;752;p25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3" name="Google Shape;753;p25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4" name="Google Shape;754;p25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5" name="Google Shape;755;p25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6" name="Google Shape;756;p25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7" name="Google Shape;757;p25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8" name="Google Shape;758;p25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9" name="Google Shape;759;p25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0" name="Google Shape;760;p25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1" name="Google Shape;761;p25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2" name="Google Shape;762;p25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3" name="Google Shape;763;p25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4" name="Google Shape;764;p25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5" name="Google Shape;765;p25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66" name="Google Shape;766;p25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767" name="Google Shape;767;p25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8" name="Google Shape;768;p25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9" name="Google Shape;769;p25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0" name="Google Shape;770;p25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1" name="Google Shape;771;p25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2" name="Google Shape;772;p25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3" name="Google Shape;773;p25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4" name="Google Shape;774;p25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5" name="Google Shape;775;p25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6" name="Google Shape;776;p25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7" name="Google Shape;777;p25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8" name="Google Shape;778;p25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79" name="Google Shape;779;p25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80" name="Google Shape;7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25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Number 6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82" name="Google Shape;782;p25"/>
          <p:cNvSpPr txBox="1"/>
          <p:nvPr/>
        </p:nvSpPr>
        <p:spPr>
          <a:xfrm>
            <a:off x="1852800" y="3214650"/>
            <a:ext cx="698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What is the name of the largest ocean on earth?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783" name="Google Shape;783;p25"/>
          <p:cNvGrpSpPr/>
          <p:nvPr/>
        </p:nvGrpSpPr>
        <p:grpSpPr>
          <a:xfrm>
            <a:off x="2252850" y="4248150"/>
            <a:ext cx="6176850" cy="1161300"/>
            <a:chOff x="2405263" y="4248150"/>
            <a:chExt cx="6176850" cy="1161300"/>
          </a:xfrm>
        </p:grpSpPr>
        <p:grpSp>
          <p:nvGrpSpPr>
            <p:cNvPr id="784" name="Google Shape;784;p25"/>
            <p:cNvGrpSpPr/>
            <p:nvPr/>
          </p:nvGrpSpPr>
          <p:grpSpPr>
            <a:xfrm>
              <a:off x="2405263" y="4248150"/>
              <a:ext cx="2481000" cy="1161300"/>
              <a:chOff x="2405263" y="4248150"/>
              <a:chExt cx="2481000" cy="1161300"/>
            </a:xfrm>
          </p:grpSpPr>
          <p:grpSp>
            <p:nvGrpSpPr>
              <p:cNvPr id="785" name="Google Shape;785;p25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786" name="Google Shape;786;p2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87" name="Google Shape;787;p25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788" name="Google Shape;788;p25"/>
              <p:cNvSpPr txBox="1"/>
              <p:nvPr/>
            </p:nvSpPr>
            <p:spPr>
              <a:xfrm>
                <a:off x="2405263" y="5086350"/>
                <a:ext cx="2481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Artic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789" name="Google Shape;789;p25"/>
            <p:cNvGrpSpPr/>
            <p:nvPr/>
          </p:nvGrpSpPr>
          <p:grpSpPr>
            <a:xfrm>
              <a:off x="6120013" y="4248150"/>
              <a:ext cx="2462100" cy="1161300"/>
              <a:chOff x="2414788" y="4248150"/>
              <a:chExt cx="2462100" cy="1161300"/>
            </a:xfrm>
          </p:grpSpPr>
          <p:grpSp>
            <p:nvGrpSpPr>
              <p:cNvPr id="790" name="Google Shape;790;p25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791" name="Google Shape;791;p2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92" name="Google Shape;792;p25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793" name="Google Shape;793;p25"/>
              <p:cNvSpPr txBox="1"/>
              <p:nvPr/>
            </p:nvSpPr>
            <p:spPr>
              <a:xfrm>
                <a:off x="2414788" y="5086350"/>
                <a:ext cx="2462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Pacific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794" name="Google Shape;794;p25"/>
          <p:cNvGrpSpPr/>
          <p:nvPr/>
        </p:nvGrpSpPr>
        <p:grpSpPr>
          <a:xfrm>
            <a:off x="461975" y="203925"/>
            <a:ext cx="9886974" cy="6916025"/>
            <a:chOff x="461975" y="203925"/>
            <a:chExt cx="9886974" cy="6916025"/>
          </a:xfrm>
        </p:grpSpPr>
        <p:pic>
          <p:nvPicPr>
            <p:cNvPr id="795" name="Google Shape;795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975" y="599175"/>
              <a:ext cx="2713579" cy="9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6" name="Google Shape;796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678990" y="203925"/>
              <a:ext cx="1669959" cy="230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7" name="Google Shape;797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1825" y="4810125"/>
              <a:ext cx="1691950" cy="2309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639053" y="6296324"/>
              <a:ext cx="2317200" cy="640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26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804" name="Google Shape;804;p26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5" name="Google Shape;805;p26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806" name="Google Shape;806;p26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807" name="Google Shape;807;p26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08" name="Google Shape;808;p26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09" name="Google Shape;809;p26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0" name="Google Shape;810;p26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1" name="Google Shape;811;p26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2" name="Google Shape;812;p26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3" name="Google Shape;813;p26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4" name="Google Shape;814;p26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5" name="Google Shape;815;p26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6" name="Google Shape;816;p26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7" name="Google Shape;817;p26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8" name="Google Shape;818;p26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9" name="Google Shape;819;p26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0" name="Google Shape;820;p26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1" name="Google Shape;821;p26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2" name="Google Shape;822;p26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3" name="Google Shape;823;p26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24" name="Google Shape;824;p26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825" name="Google Shape;825;p26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6" name="Google Shape;826;p26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7" name="Google Shape;827;p26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8" name="Google Shape;828;p26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9" name="Google Shape;829;p26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0" name="Google Shape;830;p26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1" name="Google Shape;831;p26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2" name="Google Shape;832;p26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3" name="Google Shape;833;p26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4" name="Google Shape;834;p26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5" name="Google Shape;835;p26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6" name="Google Shape;836;p26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837" name="Google Shape;837;p26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8" name="Google Shape;838;p26"/>
          <p:cNvSpPr/>
          <p:nvPr/>
        </p:nvSpPr>
        <p:spPr>
          <a:xfrm>
            <a:off x="6848501" y="4267200"/>
            <a:ext cx="705000" cy="705000"/>
          </a:xfrm>
          <a:prstGeom prst="ellipse">
            <a:avLst/>
          </a:prstGeom>
          <a:solidFill>
            <a:srgbClr val="E896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9" name="Google Shape;8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26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Answer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41" name="Google Shape;841;p26"/>
          <p:cNvSpPr txBox="1"/>
          <p:nvPr/>
        </p:nvSpPr>
        <p:spPr>
          <a:xfrm>
            <a:off x="1852800" y="3214650"/>
            <a:ext cx="698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What is the name of the largest ocean on earth?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842" name="Google Shape;842;p26"/>
          <p:cNvGrpSpPr/>
          <p:nvPr/>
        </p:nvGrpSpPr>
        <p:grpSpPr>
          <a:xfrm>
            <a:off x="2252850" y="4248150"/>
            <a:ext cx="6176850" cy="1161300"/>
            <a:chOff x="2405263" y="4248150"/>
            <a:chExt cx="6176850" cy="1161300"/>
          </a:xfrm>
        </p:grpSpPr>
        <p:grpSp>
          <p:nvGrpSpPr>
            <p:cNvPr id="843" name="Google Shape;843;p26"/>
            <p:cNvGrpSpPr/>
            <p:nvPr/>
          </p:nvGrpSpPr>
          <p:grpSpPr>
            <a:xfrm>
              <a:off x="2405263" y="4248150"/>
              <a:ext cx="2481000" cy="1161300"/>
              <a:chOff x="2405263" y="4248150"/>
              <a:chExt cx="2481000" cy="1161300"/>
            </a:xfrm>
          </p:grpSpPr>
          <p:grpSp>
            <p:nvGrpSpPr>
              <p:cNvPr id="844" name="Google Shape;844;p26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845" name="Google Shape;845;p2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46" name="Google Shape;846;p26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847" name="Google Shape;847;p26"/>
              <p:cNvSpPr txBox="1"/>
              <p:nvPr/>
            </p:nvSpPr>
            <p:spPr>
              <a:xfrm>
                <a:off x="2405263" y="5086350"/>
                <a:ext cx="2481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Artic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848" name="Google Shape;848;p26"/>
            <p:cNvGrpSpPr/>
            <p:nvPr/>
          </p:nvGrpSpPr>
          <p:grpSpPr>
            <a:xfrm>
              <a:off x="6120013" y="4248150"/>
              <a:ext cx="2462100" cy="1161300"/>
              <a:chOff x="2414788" y="4248150"/>
              <a:chExt cx="2462100" cy="1161300"/>
            </a:xfrm>
          </p:grpSpPr>
          <p:grpSp>
            <p:nvGrpSpPr>
              <p:cNvPr id="849" name="Google Shape;849;p26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850" name="Google Shape;850;p2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51" name="Google Shape;851;p26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852" name="Google Shape;852;p26"/>
              <p:cNvSpPr txBox="1"/>
              <p:nvPr/>
            </p:nvSpPr>
            <p:spPr>
              <a:xfrm>
                <a:off x="2414788" y="5086350"/>
                <a:ext cx="2462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Pacific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853" name="Google Shape;853;p26"/>
          <p:cNvGrpSpPr/>
          <p:nvPr/>
        </p:nvGrpSpPr>
        <p:grpSpPr>
          <a:xfrm>
            <a:off x="751498" y="419326"/>
            <a:ext cx="9806947" cy="6924449"/>
            <a:chOff x="751498" y="419326"/>
            <a:chExt cx="9806947" cy="6924449"/>
          </a:xfrm>
        </p:grpSpPr>
        <p:pic>
          <p:nvPicPr>
            <p:cNvPr id="854" name="Google Shape;85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96222" y="419326"/>
              <a:ext cx="1610425" cy="1828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5" name="Google Shape;855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57869" y="581075"/>
              <a:ext cx="2600576" cy="116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6" name="Google Shape;856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1498" y="6002400"/>
              <a:ext cx="1682460" cy="9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7" name="Google Shape;857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592598" y="4972200"/>
              <a:ext cx="1911843" cy="2371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27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863" name="Google Shape;863;p27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4" name="Google Shape;864;p27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865" name="Google Shape;865;p27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866" name="Google Shape;866;p27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7" name="Google Shape;867;p27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8" name="Google Shape;868;p27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9" name="Google Shape;869;p27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0" name="Google Shape;870;p27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1" name="Google Shape;871;p27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2" name="Google Shape;872;p27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3" name="Google Shape;873;p27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4" name="Google Shape;874;p27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5" name="Google Shape;875;p27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6" name="Google Shape;876;p27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7" name="Google Shape;877;p27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8" name="Google Shape;878;p27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9" name="Google Shape;879;p27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0" name="Google Shape;880;p27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1" name="Google Shape;881;p27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2" name="Google Shape;882;p27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83" name="Google Shape;883;p27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884" name="Google Shape;884;p27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5" name="Google Shape;885;p27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6" name="Google Shape;886;p27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7" name="Google Shape;887;p27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8" name="Google Shape;888;p27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9" name="Google Shape;889;p27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0" name="Google Shape;890;p27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1" name="Google Shape;891;p27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2" name="Google Shape;892;p27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3" name="Google Shape;893;p27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4" name="Google Shape;894;p27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5" name="Google Shape;895;p27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896" name="Google Shape;896;p27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27"/>
          <p:cNvGrpSpPr/>
          <p:nvPr/>
        </p:nvGrpSpPr>
        <p:grpSpPr>
          <a:xfrm>
            <a:off x="202825" y="380500"/>
            <a:ext cx="10260400" cy="6857698"/>
            <a:chOff x="202825" y="380500"/>
            <a:chExt cx="10260400" cy="6857698"/>
          </a:xfrm>
        </p:grpSpPr>
        <p:pic>
          <p:nvPicPr>
            <p:cNvPr id="898" name="Google Shape;898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2825" y="380500"/>
              <a:ext cx="1914674" cy="207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9" name="Google Shape;89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47600" y="547113"/>
              <a:ext cx="1143550" cy="375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0" name="Google Shape;900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74450" y="457326"/>
              <a:ext cx="1641150" cy="226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1" name="Google Shape;901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3850" y="5143500"/>
              <a:ext cx="2411974" cy="2074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2" name="Google Shape;902;p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62125" y="6823501"/>
              <a:ext cx="1143550" cy="35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3" name="Google Shape;903;p2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607725" y="5210242"/>
              <a:ext cx="1855500" cy="2027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4" name="Google Shape;904;p27"/>
          <p:cNvGrpSpPr/>
          <p:nvPr/>
        </p:nvGrpSpPr>
        <p:grpSpPr>
          <a:xfrm>
            <a:off x="2602800" y="1543050"/>
            <a:ext cx="5486400" cy="4400625"/>
            <a:chOff x="2602800" y="1543050"/>
            <a:chExt cx="5486400" cy="4400625"/>
          </a:xfrm>
        </p:grpSpPr>
        <p:sp>
          <p:nvSpPr>
            <p:cNvPr id="905" name="Google Shape;905;p27"/>
            <p:cNvSpPr txBox="1"/>
            <p:nvPr/>
          </p:nvSpPr>
          <p:spPr>
            <a:xfrm>
              <a:off x="2602800" y="1543050"/>
              <a:ext cx="54864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100">
                  <a:latin typeface="Arimo"/>
                  <a:ea typeface="Arimo"/>
                  <a:cs typeface="Arimo"/>
                  <a:sym typeface="Arimo"/>
                </a:rPr>
                <a:t>Thank You For Playing!</a:t>
              </a:r>
              <a:endParaRPr sz="31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06" name="Google Shape;906;p27"/>
            <p:cNvSpPr txBox="1"/>
            <p:nvPr/>
          </p:nvSpPr>
          <p:spPr>
            <a:xfrm>
              <a:off x="2602800" y="2487075"/>
              <a:ext cx="5486400" cy="24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0600">
                  <a:solidFill>
                    <a:srgbClr val="E8964E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 And The </a:t>
              </a:r>
              <a:endParaRPr sz="106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  <a:p>
              <a:pPr indent="0" lvl="0" marL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600">
                  <a:solidFill>
                    <a:srgbClr val="E8964E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Winner is...</a:t>
              </a:r>
              <a:endParaRPr sz="106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grpSp>
          <p:nvGrpSpPr>
            <p:cNvPr id="907" name="Google Shape;907;p27"/>
            <p:cNvGrpSpPr/>
            <p:nvPr/>
          </p:nvGrpSpPr>
          <p:grpSpPr>
            <a:xfrm>
              <a:off x="4169388" y="5210250"/>
              <a:ext cx="2353224" cy="733425"/>
              <a:chOff x="4247600" y="5210250"/>
              <a:chExt cx="2353224" cy="733425"/>
            </a:xfrm>
          </p:grpSpPr>
          <p:pic>
            <p:nvPicPr>
              <p:cNvPr id="908" name="Google Shape;908;p27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247600" y="5210250"/>
                <a:ext cx="2353224" cy="7334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09" name="Google Shape;909;p27"/>
              <p:cNvSpPr txBox="1"/>
              <p:nvPr/>
            </p:nvSpPr>
            <p:spPr>
              <a:xfrm>
                <a:off x="4550462" y="5361413"/>
                <a:ext cx="1747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chemeClr val="lt1"/>
                    </a:solidFill>
                    <a:latin typeface="Arimo SemiBold"/>
                    <a:ea typeface="Arimo SemiBold"/>
                    <a:cs typeface="Arimo SemiBold"/>
                    <a:sym typeface="Arimo SemiBold"/>
                  </a:rPr>
                  <a:t>Drew</a:t>
                </a:r>
                <a:endParaRPr sz="2800">
                  <a:solidFill>
                    <a:schemeClr val="lt1"/>
                  </a:solidFill>
                  <a:latin typeface="Arimo SemiBold"/>
                  <a:ea typeface="Arimo SemiBold"/>
                  <a:cs typeface="Arimo SemiBold"/>
                  <a:sym typeface="Arimo SemiBold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4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104" name="Google Shape;104;p14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5" name="Google Shape;105;p14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106" name="Google Shape;106;p14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107" name="Google Shape;107;p14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" name="Google Shape;108;p14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" name="Google Shape;109;p14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" name="Google Shape;110;p14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" name="Google Shape;111;p14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" name="Google Shape;112;p14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" name="Google Shape;113;p14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" name="Google Shape;114;p14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" name="Google Shape;115;p14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6" name="Google Shape;116;p14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" name="Google Shape;117;p14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" name="Google Shape;118;p14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" name="Google Shape;119;p14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" name="Google Shape;120;p14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" name="Google Shape;121;p14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" name="Google Shape;122;p14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" name="Google Shape;123;p14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4" name="Google Shape;124;p14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125" name="Google Shape;125;p14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6" name="Google Shape;126;p14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" name="Google Shape;127;p14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" name="Google Shape;128;p14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" name="Google Shape;129;p14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" name="Google Shape;130;p14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" name="Google Shape;131;p14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2" name="Google Shape;132;p14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" name="Google Shape;133;p14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" name="Google Shape;134;p14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" name="Google Shape;135;p14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" name="Google Shape;136;p14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137" name="Google Shape;137;p14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13" y="2536650"/>
            <a:ext cx="8029573" cy="8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3148200" y="11676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Rules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1852800" y="2684775"/>
            <a:ext cx="698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Prepare a paper, a pen, or a pencil, and let’s have fun!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141" name="Google Shape;141;p14"/>
          <p:cNvGrpSpPr/>
          <p:nvPr/>
        </p:nvGrpSpPr>
        <p:grpSpPr>
          <a:xfrm>
            <a:off x="1321700" y="3638550"/>
            <a:ext cx="8469850" cy="742950"/>
            <a:chOff x="1321700" y="3638550"/>
            <a:chExt cx="8469850" cy="742950"/>
          </a:xfrm>
        </p:grpSpPr>
        <p:sp>
          <p:nvSpPr>
            <p:cNvPr id="142" name="Google Shape;142;p14"/>
            <p:cNvSpPr txBox="1"/>
            <p:nvPr/>
          </p:nvSpPr>
          <p:spPr>
            <a:xfrm>
              <a:off x="2305050" y="3848100"/>
              <a:ext cx="7486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Participants are not allowed to use outside help of any kind.</a:t>
              </a:r>
              <a:endParaRPr sz="2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143" name="Google Shape;143;p14"/>
            <p:cNvGrpSpPr/>
            <p:nvPr/>
          </p:nvGrpSpPr>
          <p:grpSpPr>
            <a:xfrm>
              <a:off x="1321700" y="3638550"/>
              <a:ext cx="742950" cy="742950"/>
              <a:chOff x="1321700" y="3638550"/>
              <a:chExt cx="742950" cy="742950"/>
            </a:xfrm>
          </p:grpSpPr>
          <p:pic>
            <p:nvPicPr>
              <p:cNvPr id="144" name="Google Shape;144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321700" y="3638550"/>
                <a:ext cx="742950" cy="742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" name="Google Shape;145;p14"/>
              <p:cNvSpPr txBox="1"/>
              <p:nvPr/>
            </p:nvSpPr>
            <p:spPr>
              <a:xfrm>
                <a:off x="1531375" y="3771375"/>
                <a:ext cx="306900" cy="4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rPr>
                  <a:t>1</a:t>
                </a:r>
                <a:endParaRPr sz="3100">
                  <a:solidFill>
                    <a:schemeClr val="dk1"/>
                  </a:solidFill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</p:grpSp>
      </p:grpSp>
      <p:grpSp>
        <p:nvGrpSpPr>
          <p:cNvPr id="146" name="Google Shape;146;p14"/>
          <p:cNvGrpSpPr/>
          <p:nvPr/>
        </p:nvGrpSpPr>
        <p:grpSpPr>
          <a:xfrm>
            <a:off x="1321700" y="4660225"/>
            <a:ext cx="8469850" cy="742950"/>
            <a:chOff x="1321700" y="3638550"/>
            <a:chExt cx="8469850" cy="742950"/>
          </a:xfrm>
        </p:grpSpPr>
        <p:sp>
          <p:nvSpPr>
            <p:cNvPr id="147" name="Google Shape;147;p14"/>
            <p:cNvSpPr txBox="1"/>
            <p:nvPr/>
          </p:nvSpPr>
          <p:spPr>
            <a:xfrm>
              <a:off x="2305050" y="3676650"/>
              <a:ext cx="7486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Each question only has one correct answer. Wrong spelling</a:t>
              </a:r>
              <a:endParaRPr sz="2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of answer will not be accepted.</a:t>
              </a:r>
              <a:endParaRPr sz="2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148" name="Google Shape;148;p14"/>
            <p:cNvGrpSpPr/>
            <p:nvPr/>
          </p:nvGrpSpPr>
          <p:grpSpPr>
            <a:xfrm>
              <a:off x="1321700" y="3638550"/>
              <a:ext cx="742950" cy="742950"/>
              <a:chOff x="1321700" y="3638550"/>
              <a:chExt cx="742950" cy="742950"/>
            </a:xfrm>
          </p:grpSpPr>
          <p:pic>
            <p:nvPicPr>
              <p:cNvPr id="149" name="Google Shape;149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321700" y="3638550"/>
                <a:ext cx="742950" cy="742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150;p14"/>
              <p:cNvSpPr txBox="1"/>
              <p:nvPr/>
            </p:nvSpPr>
            <p:spPr>
              <a:xfrm>
                <a:off x="1531375" y="3771375"/>
                <a:ext cx="306900" cy="4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rPr>
                  <a:t>2</a:t>
                </a:r>
                <a:endParaRPr sz="3100">
                  <a:solidFill>
                    <a:schemeClr val="dk1"/>
                  </a:solidFill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</p:grpSp>
      </p:grpSp>
      <p:grpSp>
        <p:nvGrpSpPr>
          <p:cNvPr id="151" name="Google Shape;151;p14"/>
          <p:cNvGrpSpPr/>
          <p:nvPr/>
        </p:nvGrpSpPr>
        <p:grpSpPr>
          <a:xfrm>
            <a:off x="395300" y="323275"/>
            <a:ext cx="9516425" cy="6944300"/>
            <a:chOff x="395300" y="323275"/>
            <a:chExt cx="9516425" cy="6944300"/>
          </a:xfrm>
        </p:grpSpPr>
        <p:pic>
          <p:nvPicPr>
            <p:cNvPr id="152" name="Google Shape;152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5300" y="581025"/>
              <a:ext cx="1943225" cy="127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295850" y="323275"/>
              <a:ext cx="1486175" cy="139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40975" y="332800"/>
              <a:ext cx="2164551" cy="40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281249" y="5955874"/>
              <a:ext cx="3414699" cy="99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105775" y="5334000"/>
              <a:ext cx="1805950" cy="1933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5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162" name="Google Shape;162;p15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3" name="Google Shape;163;p15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164" name="Google Shape;164;p15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165" name="Google Shape;165;p15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" name="Google Shape;166;p15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" name="Google Shape;167;p15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" name="Google Shape;168;p15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9" name="Google Shape;169;p15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" name="Google Shape;170;p15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1" name="Google Shape;171;p15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" name="Google Shape;172;p15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" name="Google Shape;173;p15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" name="Google Shape;174;p15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5" name="Google Shape;175;p15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" name="Google Shape;176;p15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" name="Google Shape;177;p15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8" name="Google Shape;178;p15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9" name="Google Shape;179;p15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0" name="Google Shape;180;p15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" name="Google Shape;181;p15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2" name="Google Shape;182;p15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183" name="Google Shape;183;p15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" name="Google Shape;184;p15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" name="Google Shape;185;p15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" name="Google Shape;186;p15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" name="Google Shape;187;p15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" name="Google Shape;188;p15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" name="Google Shape;189;p15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" name="Google Shape;190;p15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1" name="Google Shape;191;p15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" name="Google Shape;192;p15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" name="Google Shape;193;p15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" name="Google Shape;194;p15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195" name="Google Shape;195;p15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6" name="Google Shape;1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Number 1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1852800" y="3065775"/>
            <a:ext cx="698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According to Greek mythology, who was the first 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Woman on earth?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pic>
        <p:nvPicPr>
          <p:cNvPr id="199" name="Google Shape;1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2250" y="4933950"/>
            <a:ext cx="2301401" cy="20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150" y="412663"/>
            <a:ext cx="1594624" cy="188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8950" y="476250"/>
            <a:ext cx="1988051" cy="172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6600" y="5997150"/>
            <a:ext cx="2783400" cy="101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5"/>
          <p:cNvGrpSpPr/>
          <p:nvPr/>
        </p:nvGrpSpPr>
        <p:grpSpPr>
          <a:xfrm>
            <a:off x="2617088" y="4248150"/>
            <a:ext cx="5457825" cy="1161300"/>
            <a:chOff x="2769500" y="4248150"/>
            <a:chExt cx="5457825" cy="1161300"/>
          </a:xfrm>
        </p:grpSpPr>
        <p:grpSp>
          <p:nvGrpSpPr>
            <p:cNvPr id="204" name="Google Shape;204;p15"/>
            <p:cNvGrpSpPr/>
            <p:nvPr/>
          </p:nvGrpSpPr>
          <p:grpSpPr>
            <a:xfrm>
              <a:off x="2769500" y="4248150"/>
              <a:ext cx="1752600" cy="1161300"/>
              <a:chOff x="2769500" y="4248150"/>
              <a:chExt cx="1752600" cy="1161300"/>
            </a:xfrm>
          </p:grpSpPr>
          <p:grpSp>
            <p:nvGrpSpPr>
              <p:cNvPr id="205" name="Google Shape;205;p15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206" name="Google Shape;206;p15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7" name="Google Shape;207;p15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208" name="Google Shape;208;p15"/>
              <p:cNvSpPr txBox="1"/>
              <p:nvPr/>
            </p:nvSpPr>
            <p:spPr>
              <a:xfrm>
                <a:off x="2769500" y="5086350"/>
                <a:ext cx="17526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Pandora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209" name="Google Shape;209;p15"/>
            <p:cNvGrpSpPr/>
            <p:nvPr/>
          </p:nvGrpSpPr>
          <p:grpSpPr>
            <a:xfrm>
              <a:off x="6474725" y="4248150"/>
              <a:ext cx="1752600" cy="1161300"/>
              <a:chOff x="2769500" y="4248150"/>
              <a:chExt cx="1752600" cy="1161300"/>
            </a:xfrm>
          </p:grpSpPr>
          <p:grpSp>
            <p:nvGrpSpPr>
              <p:cNvPr id="210" name="Google Shape;210;p15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211" name="Google Shape;211;p15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2" name="Google Shape;212;p15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213" name="Google Shape;213;p15"/>
              <p:cNvSpPr txBox="1"/>
              <p:nvPr/>
            </p:nvSpPr>
            <p:spPr>
              <a:xfrm>
                <a:off x="2769500" y="5086350"/>
                <a:ext cx="17526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Hera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6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219" name="Google Shape;219;p16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0" name="Google Shape;220;p16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221" name="Google Shape;221;p16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222" name="Google Shape;222;p16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3" name="Google Shape;223;p16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4" name="Google Shape;224;p16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5" name="Google Shape;225;p16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6" name="Google Shape;226;p16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7" name="Google Shape;227;p16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8" name="Google Shape;228;p16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9" name="Google Shape;229;p16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0" name="Google Shape;230;p16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1" name="Google Shape;231;p16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2" name="Google Shape;232;p16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" name="Google Shape;233;p16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4" name="Google Shape;234;p16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5" name="Google Shape;235;p16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" name="Google Shape;236;p16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7" name="Google Shape;237;p16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" name="Google Shape;238;p16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39" name="Google Shape;239;p16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240" name="Google Shape;240;p16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1" name="Google Shape;241;p16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2" name="Google Shape;242;p16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3" name="Google Shape;243;p16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4" name="Google Shape;244;p16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5" name="Google Shape;245;p16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6" name="Google Shape;246;p16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7" name="Google Shape;247;p16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8" name="Google Shape;248;p16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9" name="Google Shape;249;p16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0" name="Google Shape;250;p16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1" name="Google Shape;251;p16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252" name="Google Shape;252;p16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16"/>
          <p:cNvSpPr/>
          <p:nvPr/>
        </p:nvSpPr>
        <p:spPr>
          <a:xfrm>
            <a:off x="3138500" y="4257700"/>
            <a:ext cx="709500" cy="709500"/>
          </a:xfrm>
          <a:prstGeom prst="ellipse">
            <a:avLst/>
          </a:prstGeom>
          <a:solidFill>
            <a:srgbClr val="E896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6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Answer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56" name="Google Shape;256;p16"/>
          <p:cNvSpPr txBox="1"/>
          <p:nvPr/>
        </p:nvSpPr>
        <p:spPr>
          <a:xfrm>
            <a:off x="1852800" y="3065775"/>
            <a:ext cx="698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According to Greek mythology, who was the first 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Woman on earth?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257" name="Google Shape;257;p16"/>
          <p:cNvGrpSpPr/>
          <p:nvPr/>
        </p:nvGrpSpPr>
        <p:grpSpPr>
          <a:xfrm>
            <a:off x="2617088" y="4248150"/>
            <a:ext cx="5457825" cy="1161300"/>
            <a:chOff x="2769500" y="4248150"/>
            <a:chExt cx="5457825" cy="1161300"/>
          </a:xfrm>
        </p:grpSpPr>
        <p:grpSp>
          <p:nvGrpSpPr>
            <p:cNvPr id="258" name="Google Shape;258;p16"/>
            <p:cNvGrpSpPr/>
            <p:nvPr/>
          </p:nvGrpSpPr>
          <p:grpSpPr>
            <a:xfrm>
              <a:off x="2769500" y="4248150"/>
              <a:ext cx="1752600" cy="1161300"/>
              <a:chOff x="2769500" y="4248150"/>
              <a:chExt cx="1752600" cy="1161300"/>
            </a:xfrm>
          </p:grpSpPr>
          <p:grpSp>
            <p:nvGrpSpPr>
              <p:cNvPr id="259" name="Google Shape;259;p16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260" name="Google Shape;260;p1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61" name="Google Shape;261;p16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262" name="Google Shape;262;p16"/>
              <p:cNvSpPr txBox="1"/>
              <p:nvPr/>
            </p:nvSpPr>
            <p:spPr>
              <a:xfrm>
                <a:off x="2769500" y="5086350"/>
                <a:ext cx="17526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Pandora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263" name="Google Shape;263;p16"/>
            <p:cNvGrpSpPr/>
            <p:nvPr/>
          </p:nvGrpSpPr>
          <p:grpSpPr>
            <a:xfrm>
              <a:off x="6474725" y="4248150"/>
              <a:ext cx="1752600" cy="1161300"/>
              <a:chOff x="2769500" y="4248150"/>
              <a:chExt cx="1752600" cy="1161300"/>
            </a:xfrm>
          </p:grpSpPr>
          <p:grpSp>
            <p:nvGrpSpPr>
              <p:cNvPr id="264" name="Google Shape;264;p16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265" name="Google Shape;265;p1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66" name="Google Shape;266;p16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267" name="Google Shape;267;p16"/>
              <p:cNvSpPr txBox="1"/>
              <p:nvPr/>
            </p:nvSpPr>
            <p:spPr>
              <a:xfrm>
                <a:off x="2769500" y="5086350"/>
                <a:ext cx="17526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Hera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268" name="Google Shape;268;p16"/>
          <p:cNvGrpSpPr/>
          <p:nvPr/>
        </p:nvGrpSpPr>
        <p:grpSpPr>
          <a:xfrm>
            <a:off x="266700" y="408900"/>
            <a:ext cx="10126396" cy="6815425"/>
            <a:chOff x="266700" y="408900"/>
            <a:chExt cx="10126396" cy="6815425"/>
          </a:xfrm>
        </p:grpSpPr>
        <p:pic>
          <p:nvPicPr>
            <p:cNvPr id="269" name="Google Shape;269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66775" y="408900"/>
              <a:ext cx="1638300" cy="180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74925" y="590550"/>
              <a:ext cx="2318171" cy="148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6700" y="5647801"/>
              <a:ext cx="2369450" cy="1576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254675" y="4848225"/>
              <a:ext cx="1672275" cy="23098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7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278" name="Google Shape;278;p17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9" name="Google Shape;279;p17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280" name="Google Shape;280;p17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281" name="Google Shape;281;p17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2" name="Google Shape;282;p17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3" name="Google Shape;283;p17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4" name="Google Shape;284;p17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5" name="Google Shape;285;p17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6" name="Google Shape;286;p17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7" name="Google Shape;287;p17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8" name="Google Shape;288;p17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9" name="Google Shape;289;p17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" name="Google Shape;290;p17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1" name="Google Shape;291;p17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2" name="Google Shape;292;p17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3" name="Google Shape;293;p17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4" name="Google Shape;294;p17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5" name="Google Shape;295;p17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6" name="Google Shape;296;p17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7" name="Google Shape;297;p17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98" name="Google Shape;298;p17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299" name="Google Shape;299;p17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0" name="Google Shape;300;p17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1" name="Google Shape;301;p17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2" name="Google Shape;302;p17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3" name="Google Shape;303;p17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4" name="Google Shape;304;p17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5" name="Google Shape;305;p17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6" name="Google Shape;306;p17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7" name="Google Shape;307;p17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8" name="Google Shape;308;p17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9" name="Google Shape;309;p17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0" name="Google Shape;310;p17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311" name="Google Shape;311;p17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2" name="Google Shape;3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7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Number 2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14" name="Google Shape;314;p17"/>
          <p:cNvSpPr txBox="1"/>
          <p:nvPr/>
        </p:nvSpPr>
        <p:spPr>
          <a:xfrm>
            <a:off x="1852800" y="3065775"/>
            <a:ext cx="698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In a website browser address bar, 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what does “www” stand for?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315" name="Google Shape;315;p17"/>
          <p:cNvGrpSpPr/>
          <p:nvPr/>
        </p:nvGrpSpPr>
        <p:grpSpPr>
          <a:xfrm>
            <a:off x="2252850" y="4248150"/>
            <a:ext cx="6176850" cy="1161300"/>
            <a:chOff x="2405263" y="4248150"/>
            <a:chExt cx="6176850" cy="1161300"/>
          </a:xfrm>
        </p:grpSpPr>
        <p:grpSp>
          <p:nvGrpSpPr>
            <p:cNvPr id="316" name="Google Shape;316;p17"/>
            <p:cNvGrpSpPr/>
            <p:nvPr/>
          </p:nvGrpSpPr>
          <p:grpSpPr>
            <a:xfrm>
              <a:off x="2405263" y="4248150"/>
              <a:ext cx="2481000" cy="1161300"/>
              <a:chOff x="2405263" y="4248150"/>
              <a:chExt cx="2481000" cy="1161300"/>
            </a:xfrm>
          </p:grpSpPr>
          <p:grpSp>
            <p:nvGrpSpPr>
              <p:cNvPr id="317" name="Google Shape;317;p17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318" name="Google Shape;318;p1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19" name="Google Shape;319;p17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320" name="Google Shape;320;p17"/>
              <p:cNvSpPr txBox="1"/>
              <p:nvPr/>
            </p:nvSpPr>
            <p:spPr>
              <a:xfrm>
                <a:off x="2405263" y="5086350"/>
                <a:ext cx="2481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Web Wide World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321" name="Google Shape;321;p17"/>
            <p:cNvGrpSpPr/>
            <p:nvPr/>
          </p:nvGrpSpPr>
          <p:grpSpPr>
            <a:xfrm>
              <a:off x="6120013" y="4248150"/>
              <a:ext cx="2462100" cy="1161300"/>
              <a:chOff x="2414788" y="4248150"/>
              <a:chExt cx="2462100" cy="1161300"/>
            </a:xfrm>
          </p:grpSpPr>
          <p:grpSp>
            <p:nvGrpSpPr>
              <p:cNvPr id="322" name="Google Shape;322;p17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323" name="Google Shape;323;p1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4" name="Google Shape;324;p17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325" name="Google Shape;325;p17"/>
              <p:cNvSpPr txBox="1"/>
              <p:nvPr/>
            </p:nvSpPr>
            <p:spPr>
              <a:xfrm>
                <a:off x="2414788" y="5086350"/>
                <a:ext cx="2462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World Wide Web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326" name="Google Shape;326;p17"/>
          <p:cNvGrpSpPr/>
          <p:nvPr/>
        </p:nvGrpSpPr>
        <p:grpSpPr>
          <a:xfrm>
            <a:off x="304867" y="431700"/>
            <a:ext cx="10053684" cy="6778350"/>
            <a:chOff x="304867" y="431700"/>
            <a:chExt cx="10053684" cy="6778350"/>
          </a:xfrm>
        </p:grpSpPr>
        <p:pic>
          <p:nvPicPr>
            <p:cNvPr id="327" name="Google Shape;32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4867" y="657217"/>
              <a:ext cx="2750672" cy="123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39100" y="431700"/>
              <a:ext cx="2419450" cy="1387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23925" y="5600700"/>
              <a:ext cx="1612775" cy="158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48625" y="5584050"/>
              <a:ext cx="2200275" cy="162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8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336" name="Google Shape;336;p18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7" name="Google Shape;337;p18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338" name="Google Shape;338;p18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339" name="Google Shape;339;p18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0" name="Google Shape;340;p18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1" name="Google Shape;341;p18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2" name="Google Shape;342;p18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3" name="Google Shape;343;p18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4" name="Google Shape;344;p18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5" name="Google Shape;345;p18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6" name="Google Shape;346;p18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7" name="Google Shape;347;p18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8" name="Google Shape;348;p18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9" name="Google Shape;349;p18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0" name="Google Shape;350;p18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1" name="Google Shape;351;p18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2" name="Google Shape;352;p18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3" name="Google Shape;353;p18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4" name="Google Shape;354;p18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5" name="Google Shape;355;p18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56" name="Google Shape;356;p18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357" name="Google Shape;357;p18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8" name="Google Shape;358;p18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9" name="Google Shape;359;p18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0" name="Google Shape;360;p18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1" name="Google Shape;361;p18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2" name="Google Shape;362;p18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3" name="Google Shape;363;p18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4" name="Google Shape;364;p18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5" name="Google Shape;365;p18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6" name="Google Shape;366;p18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7" name="Google Shape;367;p18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8" name="Google Shape;368;p18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369" name="Google Shape;369;p18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18"/>
          <p:cNvSpPr/>
          <p:nvPr/>
        </p:nvSpPr>
        <p:spPr>
          <a:xfrm>
            <a:off x="6858000" y="4276725"/>
            <a:ext cx="685800" cy="685800"/>
          </a:xfrm>
          <a:prstGeom prst="ellipse">
            <a:avLst/>
          </a:prstGeom>
          <a:solidFill>
            <a:srgbClr val="E896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8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Answer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3" name="Google Shape;373;p18"/>
          <p:cNvSpPr txBox="1"/>
          <p:nvPr/>
        </p:nvSpPr>
        <p:spPr>
          <a:xfrm>
            <a:off x="1852800" y="3065775"/>
            <a:ext cx="698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In a website browser address bar, 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what does “www” stand for?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374" name="Google Shape;374;p18"/>
          <p:cNvGrpSpPr/>
          <p:nvPr/>
        </p:nvGrpSpPr>
        <p:grpSpPr>
          <a:xfrm>
            <a:off x="2252850" y="4248150"/>
            <a:ext cx="6176850" cy="1161300"/>
            <a:chOff x="2405263" y="4248150"/>
            <a:chExt cx="6176850" cy="1161300"/>
          </a:xfrm>
        </p:grpSpPr>
        <p:grpSp>
          <p:nvGrpSpPr>
            <p:cNvPr id="375" name="Google Shape;375;p18"/>
            <p:cNvGrpSpPr/>
            <p:nvPr/>
          </p:nvGrpSpPr>
          <p:grpSpPr>
            <a:xfrm>
              <a:off x="2405263" y="4248150"/>
              <a:ext cx="2481000" cy="1161300"/>
              <a:chOff x="2405263" y="4248150"/>
              <a:chExt cx="2481000" cy="1161300"/>
            </a:xfrm>
          </p:grpSpPr>
          <p:grpSp>
            <p:nvGrpSpPr>
              <p:cNvPr id="376" name="Google Shape;376;p18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377" name="Google Shape;377;p1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78" name="Google Shape;378;p18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379" name="Google Shape;379;p18"/>
              <p:cNvSpPr txBox="1"/>
              <p:nvPr/>
            </p:nvSpPr>
            <p:spPr>
              <a:xfrm>
                <a:off x="2405263" y="5086350"/>
                <a:ext cx="2481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Web Wide World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380" name="Google Shape;380;p18"/>
            <p:cNvGrpSpPr/>
            <p:nvPr/>
          </p:nvGrpSpPr>
          <p:grpSpPr>
            <a:xfrm>
              <a:off x="6120013" y="4248150"/>
              <a:ext cx="2462100" cy="1161300"/>
              <a:chOff x="2414788" y="4248150"/>
              <a:chExt cx="2462100" cy="1161300"/>
            </a:xfrm>
          </p:grpSpPr>
          <p:grpSp>
            <p:nvGrpSpPr>
              <p:cNvPr id="381" name="Google Shape;381;p18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382" name="Google Shape;382;p1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83" name="Google Shape;383;p18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384" name="Google Shape;384;p18"/>
              <p:cNvSpPr txBox="1"/>
              <p:nvPr/>
            </p:nvSpPr>
            <p:spPr>
              <a:xfrm>
                <a:off x="2414788" y="5086350"/>
                <a:ext cx="2462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World Wide Web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385" name="Google Shape;385;p18"/>
          <p:cNvGrpSpPr/>
          <p:nvPr/>
        </p:nvGrpSpPr>
        <p:grpSpPr>
          <a:xfrm>
            <a:off x="388225" y="326746"/>
            <a:ext cx="9847298" cy="7044328"/>
            <a:chOff x="388225" y="326746"/>
            <a:chExt cx="9847298" cy="7044328"/>
          </a:xfrm>
        </p:grpSpPr>
        <p:pic>
          <p:nvPicPr>
            <p:cNvPr id="386" name="Google Shape;386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9625" y="326746"/>
              <a:ext cx="2085975" cy="1761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62850" y="399476"/>
              <a:ext cx="2286000" cy="108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88225" y="5554900"/>
              <a:ext cx="2526426" cy="163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758250" y="5457787"/>
              <a:ext cx="1477273" cy="19132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9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395" name="Google Shape;395;p19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6" name="Google Shape;396;p19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397" name="Google Shape;397;p19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398" name="Google Shape;398;p19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9" name="Google Shape;399;p19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0" name="Google Shape;400;p19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1" name="Google Shape;401;p19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2" name="Google Shape;402;p19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3" name="Google Shape;403;p19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4" name="Google Shape;404;p19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5" name="Google Shape;405;p19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6" name="Google Shape;406;p19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7" name="Google Shape;407;p19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8" name="Google Shape;408;p19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9" name="Google Shape;409;p19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0" name="Google Shape;410;p19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1" name="Google Shape;411;p19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2" name="Google Shape;412;p19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3" name="Google Shape;413;p19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4" name="Google Shape;414;p19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15" name="Google Shape;415;p19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416" name="Google Shape;416;p19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7" name="Google Shape;417;p19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8" name="Google Shape;418;p19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9" name="Google Shape;419;p19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0" name="Google Shape;420;p19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1" name="Google Shape;421;p19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2" name="Google Shape;422;p19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3" name="Google Shape;423;p19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4" name="Google Shape;424;p19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5" name="Google Shape;425;p19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6" name="Google Shape;426;p19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7" name="Google Shape;427;p19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428" name="Google Shape;428;p19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9" name="Google Shape;4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9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Number 3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431" name="Google Shape;431;p19"/>
          <p:cNvSpPr txBox="1"/>
          <p:nvPr/>
        </p:nvSpPr>
        <p:spPr>
          <a:xfrm>
            <a:off x="1852800" y="3065775"/>
            <a:ext cx="698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Which Dutch artist painted “Girls with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 a Pearl Earring”?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432" name="Google Shape;432;p19"/>
          <p:cNvGrpSpPr/>
          <p:nvPr/>
        </p:nvGrpSpPr>
        <p:grpSpPr>
          <a:xfrm>
            <a:off x="2252850" y="4248150"/>
            <a:ext cx="6176850" cy="1161300"/>
            <a:chOff x="2405263" y="4248150"/>
            <a:chExt cx="6176850" cy="1161300"/>
          </a:xfrm>
        </p:grpSpPr>
        <p:grpSp>
          <p:nvGrpSpPr>
            <p:cNvPr id="433" name="Google Shape;433;p19"/>
            <p:cNvGrpSpPr/>
            <p:nvPr/>
          </p:nvGrpSpPr>
          <p:grpSpPr>
            <a:xfrm>
              <a:off x="2405263" y="4248150"/>
              <a:ext cx="2481000" cy="1161300"/>
              <a:chOff x="2405263" y="4248150"/>
              <a:chExt cx="2481000" cy="1161300"/>
            </a:xfrm>
          </p:grpSpPr>
          <p:grpSp>
            <p:nvGrpSpPr>
              <p:cNvPr id="434" name="Google Shape;434;p19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435" name="Google Shape;43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36" name="Google Shape;436;p19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437" name="Google Shape;437;p19"/>
              <p:cNvSpPr txBox="1"/>
              <p:nvPr/>
            </p:nvSpPr>
            <p:spPr>
              <a:xfrm>
                <a:off x="2405263" y="5086350"/>
                <a:ext cx="2481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P Mondrian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438" name="Google Shape;438;p19"/>
            <p:cNvGrpSpPr/>
            <p:nvPr/>
          </p:nvGrpSpPr>
          <p:grpSpPr>
            <a:xfrm>
              <a:off x="6120013" y="4248150"/>
              <a:ext cx="2462100" cy="1161300"/>
              <a:chOff x="2414788" y="4248150"/>
              <a:chExt cx="2462100" cy="1161300"/>
            </a:xfrm>
          </p:grpSpPr>
          <p:grpSp>
            <p:nvGrpSpPr>
              <p:cNvPr id="439" name="Google Shape;439;p19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440" name="Google Shape;44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41" name="Google Shape;441;p19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442" name="Google Shape;442;p19"/>
              <p:cNvSpPr txBox="1"/>
              <p:nvPr/>
            </p:nvSpPr>
            <p:spPr>
              <a:xfrm>
                <a:off x="2414788" y="5086350"/>
                <a:ext cx="2462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Vermeer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443" name="Google Shape;443;p19"/>
          <p:cNvGrpSpPr/>
          <p:nvPr/>
        </p:nvGrpSpPr>
        <p:grpSpPr>
          <a:xfrm>
            <a:off x="366717" y="196300"/>
            <a:ext cx="9858656" cy="7107951"/>
            <a:chOff x="366717" y="196300"/>
            <a:chExt cx="9858656" cy="7107951"/>
          </a:xfrm>
        </p:grpSpPr>
        <p:pic>
          <p:nvPicPr>
            <p:cNvPr id="444" name="Google Shape;44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6717" y="393375"/>
              <a:ext cx="2603836" cy="123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858250" y="196300"/>
              <a:ext cx="1047750" cy="227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5800" y="4897875"/>
              <a:ext cx="1943100" cy="2406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467600" y="5988450"/>
              <a:ext cx="2757773" cy="123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0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453" name="Google Shape;453;p20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4" name="Google Shape;454;p20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455" name="Google Shape;455;p20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456" name="Google Shape;456;p20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7" name="Google Shape;457;p20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8" name="Google Shape;458;p20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9" name="Google Shape;459;p20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0" name="Google Shape;460;p20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1" name="Google Shape;461;p20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2" name="Google Shape;462;p20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3" name="Google Shape;463;p20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4" name="Google Shape;464;p20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5" name="Google Shape;465;p20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6" name="Google Shape;466;p20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7" name="Google Shape;467;p20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8" name="Google Shape;468;p20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9" name="Google Shape;469;p20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0" name="Google Shape;470;p20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1" name="Google Shape;471;p20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2" name="Google Shape;472;p20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73" name="Google Shape;473;p20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474" name="Google Shape;474;p20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5" name="Google Shape;475;p20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6" name="Google Shape;476;p20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7" name="Google Shape;477;p20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8" name="Google Shape;478;p20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9" name="Google Shape;479;p20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0" name="Google Shape;480;p20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1" name="Google Shape;481;p20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2" name="Google Shape;482;p20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3" name="Google Shape;483;p20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4" name="Google Shape;484;p20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5" name="Google Shape;485;p20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486" name="Google Shape;486;p20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7" name="Google Shape;487;p20"/>
          <p:cNvSpPr/>
          <p:nvPr/>
        </p:nvSpPr>
        <p:spPr>
          <a:xfrm>
            <a:off x="6848475" y="4276725"/>
            <a:ext cx="685800" cy="685800"/>
          </a:xfrm>
          <a:prstGeom prst="ellipse">
            <a:avLst/>
          </a:prstGeom>
          <a:solidFill>
            <a:srgbClr val="E896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8" name="Google Shape;4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0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Answer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490" name="Google Shape;490;p20"/>
          <p:cNvSpPr txBox="1"/>
          <p:nvPr/>
        </p:nvSpPr>
        <p:spPr>
          <a:xfrm>
            <a:off x="1852800" y="3065775"/>
            <a:ext cx="698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Which Dutch artist painted “Girls with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 a Pearl Earring”?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491" name="Google Shape;491;p20"/>
          <p:cNvGrpSpPr/>
          <p:nvPr/>
        </p:nvGrpSpPr>
        <p:grpSpPr>
          <a:xfrm>
            <a:off x="2252850" y="4248150"/>
            <a:ext cx="6176850" cy="1161300"/>
            <a:chOff x="2405263" y="4248150"/>
            <a:chExt cx="6176850" cy="1161300"/>
          </a:xfrm>
        </p:grpSpPr>
        <p:grpSp>
          <p:nvGrpSpPr>
            <p:cNvPr id="492" name="Google Shape;492;p20"/>
            <p:cNvGrpSpPr/>
            <p:nvPr/>
          </p:nvGrpSpPr>
          <p:grpSpPr>
            <a:xfrm>
              <a:off x="2405263" y="4248150"/>
              <a:ext cx="2481000" cy="1161300"/>
              <a:chOff x="2405263" y="4248150"/>
              <a:chExt cx="2481000" cy="1161300"/>
            </a:xfrm>
          </p:grpSpPr>
          <p:grpSp>
            <p:nvGrpSpPr>
              <p:cNvPr id="493" name="Google Shape;493;p20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494" name="Google Shape;49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5" name="Google Shape;495;p20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496" name="Google Shape;496;p20"/>
              <p:cNvSpPr txBox="1"/>
              <p:nvPr/>
            </p:nvSpPr>
            <p:spPr>
              <a:xfrm>
                <a:off x="2405263" y="5086350"/>
                <a:ext cx="2481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P Mondrian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497" name="Google Shape;497;p20"/>
            <p:cNvGrpSpPr/>
            <p:nvPr/>
          </p:nvGrpSpPr>
          <p:grpSpPr>
            <a:xfrm>
              <a:off x="6120013" y="4248150"/>
              <a:ext cx="2462100" cy="1161300"/>
              <a:chOff x="2414788" y="4248150"/>
              <a:chExt cx="2462100" cy="1161300"/>
            </a:xfrm>
          </p:grpSpPr>
          <p:grpSp>
            <p:nvGrpSpPr>
              <p:cNvPr id="498" name="Google Shape;498;p20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499" name="Google Shape;49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00" name="Google Shape;500;p20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501" name="Google Shape;501;p20"/>
              <p:cNvSpPr txBox="1"/>
              <p:nvPr/>
            </p:nvSpPr>
            <p:spPr>
              <a:xfrm>
                <a:off x="2414788" y="5086350"/>
                <a:ext cx="2462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Vermeer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502" name="Google Shape;502;p20"/>
          <p:cNvGrpSpPr/>
          <p:nvPr/>
        </p:nvGrpSpPr>
        <p:grpSpPr>
          <a:xfrm>
            <a:off x="1020800" y="294975"/>
            <a:ext cx="9366224" cy="6963074"/>
            <a:chOff x="1020800" y="294975"/>
            <a:chExt cx="9366224" cy="6963074"/>
          </a:xfrm>
        </p:grpSpPr>
        <p:pic>
          <p:nvPicPr>
            <p:cNvPr id="503" name="Google Shape;503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0800" y="294975"/>
              <a:ext cx="1503325" cy="2011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00899" y="461974"/>
              <a:ext cx="3186124" cy="155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90642" y="5810250"/>
              <a:ext cx="1035075" cy="140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429700" y="5506800"/>
              <a:ext cx="1457250" cy="17512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1"/>
          <p:cNvGrpSpPr/>
          <p:nvPr/>
        </p:nvGrpSpPr>
        <p:grpSpPr>
          <a:xfrm>
            <a:off x="-153" y="0"/>
            <a:ext cx="10692306" cy="7560000"/>
            <a:chOff x="19" y="50"/>
            <a:chExt cx="10692306" cy="7560000"/>
          </a:xfrm>
        </p:grpSpPr>
        <p:sp>
          <p:nvSpPr>
            <p:cNvPr id="512" name="Google Shape;512;p21"/>
            <p:cNvSpPr/>
            <p:nvPr/>
          </p:nvSpPr>
          <p:spPr>
            <a:xfrm>
              <a:off x="25" y="50"/>
              <a:ext cx="10692300" cy="7560000"/>
            </a:xfrm>
            <a:prstGeom prst="rect">
              <a:avLst/>
            </a:prstGeom>
            <a:solidFill>
              <a:srgbClr val="D3C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3" name="Google Shape;513;p21"/>
            <p:cNvGrpSpPr/>
            <p:nvPr/>
          </p:nvGrpSpPr>
          <p:grpSpPr>
            <a:xfrm>
              <a:off x="19" y="184"/>
              <a:ext cx="10691961" cy="7559633"/>
              <a:chOff x="0" y="0"/>
              <a:chExt cx="10694100" cy="7567200"/>
            </a:xfrm>
          </p:grpSpPr>
          <p:grpSp>
            <p:nvGrpSpPr>
              <p:cNvPr id="514" name="Google Shape;514;p21"/>
              <p:cNvGrpSpPr/>
              <p:nvPr/>
            </p:nvGrpSpPr>
            <p:grpSpPr>
              <a:xfrm>
                <a:off x="471439" y="0"/>
                <a:ext cx="9671450" cy="7567200"/>
                <a:chOff x="471439" y="0"/>
                <a:chExt cx="9671450" cy="7567200"/>
              </a:xfrm>
            </p:grpSpPr>
            <p:cxnSp>
              <p:nvCxnSpPr>
                <p:cNvPr id="515" name="Google Shape;515;p21"/>
                <p:cNvCxnSpPr/>
                <p:nvPr/>
              </p:nvCxnSpPr>
              <p:spPr>
                <a:xfrm>
                  <a:off x="47143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6" name="Google Shape;516;p21"/>
                <p:cNvCxnSpPr/>
                <p:nvPr/>
              </p:nvCxnSpPr>
              <p:spPr>
                <a:xfrm>
                  <a:off x="1075905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7" name="Google Shape;517;p21"/>
                <p:cNvCxnSpPr/>
                <p:nvPr/>
              </p:nvCxnSpPr>
              <p:spPr>
                <a:xfrm>
                  <a:off x="168037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8" name="Google Shape;518;p21"/>
                <p:cNvCxnSpPr/>
                <p:nvPr/>
              </p:nvCxnSpPr>
              <p:spPr>
                <a:xfrm>
                  <a:off x="228483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9" name="Google Shape;519;p21"/>
                <p:cNvCxnSpPr/>
                <p:nvPr/>
              </p:nvCxnSpPr>
              <p:spPr>
                <a:xfrm>
                  <a:off x="2889302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0" name="Google Shape;520;p21"/>
                <p:cNvCxnSpPr/>
                <p:nvPr/>
              </p:nvCxnSpPr>
              <p:spPr>
                <a:xfrm>
                  <a:off x="349376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1" name="Google Shape;521;p21"/>
                <p:cNvCxnSpPr/>
                <p:nvPr/>
              </p:nvCxnSpPr>
              <p:spPr>
                <a:xfrm>
                  <a:off x="409823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2" name="Google Shape;522;p21"/>
                <p:cNvCxnSpPr/>
                <p:nvPr/>
              </p:nvCxnSpPr>
              <p:spPr>
                <a:xfrm>
                  <a:off x="470269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3" name="Google Shape;523;p21"/>
                <p:cNvCxnSpPr/>
                <p:nvPr/>
              </p:nvCxnSpPr>
              <p:spPr>
                <a:xfrm>
                  <a:off x="530716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4" name="Google Shape;524;p21"/>
                <p:cNvCxnSpPr/>
                <p:nvPr/>
              </p:nvCxnSpPr>
              <p:spPr>
                <a:xfrm>
                  <a:off x="5911630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5" name="Google Shape;525;p21"/>
                <p:cNvCxnSpPr/>
                <p:nvPr/>
              </p:nvCxnSpPr>
              <p:spPr>
                <a:xfrm>
                  <a:off x="6516096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6" name="Google Shape;526;p21"/>
                <p:cNvCxnSpPr/>
                <p:nvPr/>
              </p:nvCxnSpPr>
              <p:spPr>
                <a:xfrm>
                  <a:off x="7120561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7" name="Google Shape;527;p21"/>
                <p:cNvCxnSpPr/>
                <p:nvPr/>
              </p:nvCxnSpPr>
              <p:spPr>
                <a:xfrm>
                  <a:off x="7725027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8" name="Google Shape;528;p21"/>
                <p:cNvCxnSpPr/>
                <p:nvPr/>
              </p:nvCxnSpPr>
              <p:spPr>
                <a:xfrm>
                  <a:off x="8329493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9" name="Google Shape;529;p21"/>
                <p:cNvCxnSpPr/>
                <p:nvPr/>
              </p:nvCxnSpPr>
              <p:spPr>
                <a:xfrm>
                  <a:off x="8933958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0" name="Google Shape;530;p21"/>
                <p:cNvCxnSpPr/>
                <p:nvPr/>
              </p:nvCxnSpPr>
              <p:spPr>
                <a:xfrm>
                  <a:off x="9538424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1" name="Google Shape;531;p21"/>
                <p:cNvCxnSpPr/>
                <p:nvPr/>
              </p:nvCxnSpPr>
              <p:spPr>
                <a:xfrm>
                  <a:off x="10142889" y="0"/>
                  <a:ext cx="0" cy="7567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32" name="Google Shape;532;p21"/>
              <p:cNvGrpSpPr/>
              <p:nvPr/>
            </p:nvGrpSpPr>
            <p:grpSpPr>
              <a:xfrm>
                <a:off x="0" y="331925"/>
                <a:ext cx="10694100" cy="6720450"/>
                <a:chOff x="0" y="331925"/>
                <a:chExt cx="10694100" cy="6720450"/>
              </a:xfrm>
            </p:grpSpPr>
            <p:cxnSp>
              <p:nvCxnSpPr>
                <p:cNvPr id="533" name="Google Shape;533;p21"/>
                <p:cNvCxnSpPr/>
                <p:nvPr/>
              </p:nvCxnSpPr>
              <p:spPr>
                <a:xfrm>
                  <a:off x="0" y="3319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4" name="Google Shape;534;p21"/>
                <p:cNvCxnSpPr/>
                <p:nvPr/>
              </p:nvCxnSpPr>
              <p:spPr>
                <a:xfrm>
                  <a:off x="0" y="9428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5" name="Google Shape;535;p21"/>
                <p:cNvCxnSpPr/>
                <p:nvPr/>
              </p:nvCxnSpPr>
              <p:spPr>
                <a:xfrm>
                  <a:off x="0" y="15538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6" name="Google Shape;536;p21"/>
                <p:cNvCxnSpPr/>
                <p:nvPr/>
              </p:nvCxnSpPr>
              <p:spPr>
                <a:xfrm>
                  <a:off x="0" y="21647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7" name="Google Shape;537;p21"/>
                <p:cNvCxnSpPr/>
                <p:nvPr/>
              </p:nvCxnSpPr>
              <p:spPr>
                <a:xfrm>
                  <a:off x="0" y="27757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8" name="Google Shape;538;p21"/>
                <p:cNvCxnSpPr/>
                <p:nvPr/>
              </p:nvCxnSpPr>
              <p:spPr>
                <a:xfrm>
                  <a:off x="0" y="33866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9" name="Google Shape;539;p21"/>
                <p:cNvCxnSpPr/>
                <p:nvPr/>
              </p:nvCxnSpPr>
              <p:spPr>
                <a:xfrm>
                  <a:off x="0" y="39976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0" name="Google Shape;540;p21"/>
                <p:cNvCxnSpPr/>
                <p:nvPr/>
              </p:nvCxnSpPr>
              <p:spPr>
                <a:xfrm>
                  <a:off x="0" y="46085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1" name="Google Shape;541;p21"/>
                <p:cNvCxnSpPr/>
                <p:nvPr/>
              </p:nvCxnSpPr>
              <p:spPr>
                <a:xfrm>
                  <a:off x="0" y="52195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2" name="Google Shape;542;p21"/>
                <p:cNvCxnSpPr/>
                <p:nvPr/>
              </p:nvCxnSpPr>
              <p:spPr>
                <a:xfrm>
                  <a:off x="0" y="58304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3" name="Google Shape;543;p21"/>
                <p:cNvCxnSpPr/>
                <p:nvPr/>
              </p:nvCxnSpPr>
              <p:spPr>
                <a:xfrm>
                  <a:off x="0" y="644142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4" name="Google Shape;544;p21"/>
                <p:cNvCxnSpPr/>
                <p:nvPr/>
              </p:nvCxnSpPr>
              <p:spPr>
                <a:xfrm>
                  <a:off x="0" y="7052375"/>
                  <a:ext cx="106941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BC6E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545" name="Google Shape;545;p21"/>
            <p:cNvSpPr/>
            <p:nvPr/>
          </p:nvSpPr>
          <p:spPr>
            <a:xfrm>
              <a:off x="633150" y="1031700"/>
              <a:ext cx="9425700" cy="5496600"/>
            </a:xfrm>
            <a:prstGeom prst="roundRect">
              <a:avLst>
                <a:gd fmla="val 228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46" name="Google Shape;5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25" y="2974800"/>
            <a:ext cx="8029550" cy="9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1"/>
          <p:cNvSpPr txBox="1"/>
          <p:nvPr/>
        </p:nvSpPr>
        <p:spPr>
          <a:xfrm>
            <a:off x="3148200" y="1624875"/>
            <a:ext cx="439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8964E"/>
                </a:solidFill>
                <a:latin typeface="Caveat Brush"/>
                <a:ea typeface="Caveat Brush"/>
                <a:cs typeface="Caveat Brush"/>
                <a:sym typeface="Caveat Brush"/>
              </a:rPr>
              <a:t>Number 4</a:t>
            </a:r>
            <a:endParaRPr sz="8000">
              <a:solidFill>
                <a:srgbClr val="E8964E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48" name="Google Shape;548;p21"/>
          <p:cNvSpPr txBox="1"/>
          <p:nvPr/>
        </p:nvSpPr>
        <p:spPr>
          <a:xfrm>
            <a:off x="1852800" y="3214650"/>
            <a:ext cx="698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What is the loudest animal on earth?</a:t>
            </a:r>
            <a:endParaRPr sz="2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549" name="Google Shape;549;p21"/>
          <p:cNvGrpSpPr/>
          <p:nvPr/>
        </p:nvGrpSpPr>
        <p:grpSpPr>
          <a:xfrm>
            <a:off x="2252850" y="4248150"/>
            <a:ext cx="6176850" cy="1161300"/>
            <a:chOff x="2405263" y="4248150"/>
            <a:chExt cx="6176850" cy="1161300"/>
          </a:xfrm>
        </p:grpSpPr>
        <p:grpSp>
          <p:nvGrpSpPr>
            <p:cNvPr id="550" name="Google Shape;550;p21"/>
            <p:cNvGrpSpPr/>
            <p:nvPr/>
          </p:nvGrpSpPr>
          <p:grpSpPr>
            <a:xfrm>
              <a:off x="2405263" y="4248150"/>
              <a:ext cx="2481000" cy="1161300"/>
              <a:chOff x="2405263" y="4248150"/>
              <a:chExt cx="2481000" cy="1161300"/>
            </a:xfrm>
          </p:grpSpPr>
          <p:grpSp>
            <p:nvGrpSpPr>
              <p:cNvPr id="551" name="Google Shape;551;p21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552" name="Google Shape;55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53" name="Google Shape;553;p21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A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554" name="Google Shape;554;p21"/>
              <p:cNvSpPr txBox="1"/>
              <p:nvPr/>
            </p:nvSpPr>
            <p:spPr>
              <a:xfrm>
                <a:off x="2405263" y="5086350"/>
                <a:ext cx="24810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Sperm Whale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555" name="Google Shape;555;p21"/>
            <p:cNvGrpSpPr/>
            <p:nvPr/>
          </p:nvGrpSpPr>
          <p:grpSpPr>
            <a:xfrm>
              <a:off x="6120013" y="4248150"/>
              <a:ext cx="2462100" cy="1161300"/>
              <a:chOff x="2414788" y="4248150"/>
              <a:chExt cx="2462100" cy="1161300"/>
            </a:xfrm>
          </p:grpSpPr>
          <p:grpSp>
            <p:nvGrpSpPr>
              <p:cNvPr id="556" name="Google Shape;556;p21"/>
              <p:cNvGrpSpPr/>
              <p:nvPr/>
            </p:nvGrpSpPr>
            <p:grpSpPr>
              <a:xfrm>
                <a:off x="3274325" y="4248150"/>
                <a:ext cx="742950" cy="742950"/>
                <a:chOff x="1321700" y="3638550"/>
                <a:chExt cx="742950" cy="742950"/>
              </a:xfrm>
            </p:grpSpPr>
            <p:pic>
              <p:nvPicPr>
                <p:cNvPr id="557" name="Google Shape;55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21700" y="3638550"/>
                  <a:ext cx="742950" cy="742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58" name="Google Shape;558;p21"/>
                <p:cNvSpPr txBox="1"/>
                <p:nvPr/>
              </p:nvSpPr>
              <p:spPr>
                <a:xfrm>
                  <a:off x="1531375" y="3742800"/>
                  <a:ext cx="3069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solidFill>
                        <a:schemeClr val="dk1"/>
                      </a:solidFill>
                      <a:latin typeface="Caveat Brush"/>
                      <a:ea typeface="Caveat Brush"/>
                      <a:cs typeface="Caveat Brush"/>
                      <a:sym typeface="Caveat Brush"/>
                    </a:rPr>
                    <a:t>B</a:t>
                  </a:r>
                  <a:endParaRPr sz="3100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endParaRPr>
                </a:p>
              </p:txBody>
            </p:sp>
          </p:grpSp>
          <p:sp>
            <p:nvSpPr>
              <p:cNvPr id="559" name="Google Shape;559;p21"/>
              <p:cNvSpPr txBox="1"/>
              <p:nvPr/>
            </p:nvSpPr>
            <p:spPr>
              <a:xfrm>
                <a:off x="2414788" y="5086350"/>
                <a:ext cx="2462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100">
                    <a:latin typeface="Arimo"/>
                    <a:ea typeface="Arimo"/>
                    <a:cs typeface="Arimo"/>
                    <a:sym typeface="Arimo"/>
                  </a:rPr>
                  <a:t>Orca</a:t>
                </a:r>
                <a:endParaRPr b="1" sz="210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560" name="Google Shape;560;p21"/>
          <p:cNvGrpSpPr/>
          <p:nvPr/>
        </p:nvGrpSpPr>
        <p:grpSpPr>
          <a:xfrm>
            <a:off x="504825" y="551175"/>
            <a:ext cx="9763125" cy="6529501"/>
            <a:chOff x="504825" y="551175"/>
            <a:chExt cx="9763125" cy="6529501"/>
          </a:xfrm>
        </p:grpSpPr>
        <p:pic>
          <p:nvPicPr>
            <p:cNvPr id="561" name="Google Shape;561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4825" y="551175"/>
              <a:ext cx="2800349" cy="821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79906" y="624375"/>
              <a:ext cx="1711795" cy="123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3900" y="5419406"/>
              <a:ext cx="1519425" cy="1661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429700" y="5473791"/>
              <a:ext cx="1838250" cy="14318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