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Lato"/>
      <p:regular r:id="rId12"/>
      <p:bold r:id="rId13"/>
      <p:italic r:id="rId14"/>
      <p:boldItalic r:id="rId15"/>
    </p:embeddedFont>
    <p:embeddedFont>
      <p:font typeface="Lora"/>
      <p:regular r:id="rId16"/>
      <p:bold r:id="rId17"/>
      <p:italic r:id="rId18"/>
      <p:boldItalic r:id="rId19"/>
    </p:embeddedFont>
    <p:embeddedFont>
      <p:font typeface="Vidaloka"/>
      <p:regular r:id="rId20"/>
    </p:embeddedFont>
    <p:embeddedFont>
      <p:font typeface="Alfa Slab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61">
          <p15:clr>
            <a:srgbClr val="A4A3A4"/>
          </p15:clr>
        </p15:guide>
        <p15:guide id="2" pos="227">
          <p15:clr>
            <a:srgbClr val="9AA0A6"/>
          </p15:clr>
        </p15:guide>
        <p15:guide id="3" orient="horz" pos="227">
          <p15:clr>
            <a:srgbClr val="9AA0A6"/>
          </p15:clr>
        </p15:guide>
        <p15:guide id="4" orient="horz" pos="6508">
          <p15:clr>
            <a:srgbClr val="9AA0A6"/>
          </p15:clr>
        </p15:guide>
        <p15:guide id="5" pos="4536">
          <p15:clr>
            <a:srgbClr val="9AA0A6"/>
          </p15:clr>
        </p15:guide>
        <p15:guide id="6" pos="1587">
          <p15:clr>
            <a:srgbClr val="9AA0A6"/>
          </p15:clr>
        </p15:guide>
        <p15:guide id="7" pos="1701">
          <p15:clr>
            <a:srgbClr val="9AA0A6"/>
          </p15:clr>
        </p15:guide>
        <p15:guide id="8" pos="3175">
          <p15:clr>
            <a:srgbClr val="9AA0A6"/>
          </p15:clr>
        </p15:guide>
        <p15:guide id="9" orient="horz" pos="3515">
          <p15:clr>
            <a:srgbClr val="9AA0A6"/>
          </p15:clr>
        </p15:guide>
        <p15:guide id="10" pos="323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1"/>
        <p:guide pos="227"/>
        <p:guide pos="227" orient="horz"/>
        <p:guide pos="6508" orient="horz"/>
        <p:guide pos="4536"/>
        <p:guide pos="1587"/>
        <p:guide pos="1701"/>
        <p:guide pos="3175"/>
        <p:guide pos="3515" orient="horz"/>
        <p:guide pos="323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Vidalok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lfaSlabOne-regular.fntdata"/><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Italic.fntdata"/><Relationship Id="rId14" Type="http://schemas.openxmlformats.org/officeDocument/2006/relationships/font" Target="fonts/Lato-italic.fntdata"/><Relationship Id="rId17" Type="http://schemas.openxmlformats.org/officeDocument/2006/relationships/font" Target="fonts/Lora-bold.fntdata"/><Relationship Id="rId16" Type="http://schemas.openxmlformats.org/officeDocument/2006/relationships/font" Target="fonts/Lora-regular.fntdata"/><Relationship Id="rId5" Type="http://schemas.openxmlformats.org/officeDocument/2006/relationships/notesMaster" Target="notesMasters/notesMaster1.xml"/><Relationship Id="rId19" Type="http://schemas.openxmlformats.org/officeDocument/2006/relationships/font" Target="fonts/Lora-boldItalic.fntdata"/><Relationship Id="rId6" Type="http://schemas.openxmlformats.org/officeDocument/2006/relationships/slide" Target="slides/slide1.xml"/><Relationship Id="rId18" Type="http://schemas.openxmlformats.org/officeDocument/2006/relationships/font" Target="fonts/Lor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839c052a3_0_6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839c052a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839c052a3_0_1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839c052a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839c052a3_0_19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839c052a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839c052a3_0_25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839c052a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ac7892a68_0_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ac7892a6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4.jpg"/><Relationship Id="rId8"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4.jp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2.jp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8.jpg"/><Relationship Id="rId5" Type="http://schemas.openxmlformats.org/officeDocument/2006/relationships/image" Target="../media/image21.jpg"/><Relationship Id="rId6"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0000" y="360000"/>
            <a:ext cx="6840000" cy="180000"/>
          </a:xfrm>
          <a:prstGeom prst="rect">
            <a:avLst/>
          </a:prstGeom>
          <a:solidFill>
            <a:srgbClr val="96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445725" y="378950"/>
            <a:ext cx="20742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56" name="Google Shape;56;p13"/>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57" name="Google Shape;57;p13"/>
          <p:cNvSpPr txBox="1"/>
          <p:nvPr/>
        </p:nvSpPr>
        <p:spPr>
          <a:xfrm>
            <a:off x="5040000" y="378950"/>
            <a:ext cx="19800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1</a:t>
            </a:r>
            <a:endParaRPr sz="900">
              <a:solidFill>
                <a:schemeClr val="lt1"/>
              </a:solidFill>
              <a:latin typeface="Lato"/>
              <a:ea typeface="Lato"/>
              <a:cs typeface="Lato"/>
              <a:sym typeface="Lato"/>
            </a:endParaRPr>
          </a:p>
        </p:txBody>
      </p:sp>
      <p:sp>
        <p:nvSpPr>
          <p:cNvPr id="58" name="Google Shape;58;p13"/>
          <p:cNvSpPr txBox="1"/>
          <p:nvPr/>
        </p:nvSpPr>
        <p:spPr>
          <a:xfrm>
            <a:off x="360000" y="637675"/>
            <a:ext cx="68400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966060"/>
                </a:solidFill>
                <a:latin typeface="Alfa Slab One"/>
                <a:ea typeface="Alfa Slab One"/>
                <a:cs typeface="Alfa Slab One"/>
                <a:sym typeface="Alfa Slab One"/>
              </a:rPr>
              <a:t>SCHOOL NEWSPAPER</a:t>
            </a:r>
            <a:endParaRPr sz="4400">
              <a:solidFill>
                <a:srgbClr val="966060"/>
              </a:solidFill>
              <a:latin typeface="Alfa Slab One"/>
              <a:ea typeface="Alfa Slab One"/>
              <a:cs typeface="Alfa Slab One"/>
              <a:sym typeface="Alfa Slab One"/>
            </a:endParaRPr>
          </a:p>
        </p:txBody>
      </p:sp>
      <p:cxnSp>
        <p:nvCxnSpPr>
          <p:cNvPr id="59" name="Google Shape;59;p13"/>
          <p:cNvCxnSpPr/>
          <p:nvPr/>
        </p:nvCxnSpPr>
        <p:spPr>
          <a:xfrm>
            <a:off x="360525" y="1362938"/>
            <a:ext cx="6819900" cy="0"/>
          </a:xfrm>
          <a:prstGeom prst="straightConnector1">
            <a:avLst/>
          </a:prstGeom>
          <a:noFill/>
          <a:ln cap="flat" cmpd="sng" w="9525">
            <a:solidFill>
              <a:srgbClr val="966060"/>
            </a:solidFill>
            <a:prstDash val="solid"/>
            <a:round/>
            <a:headEnd len="med" w="med" type="none"/>
            <a:tailEnd len="med" w="med" type="none"/>
          </a:ln>
        </p:spPr>
      </p:cxnSp>
      <p:sp>
        <p:nvSpPr>
          <p:cNvPr id="60" name="Google Shape;60;p13"/>
          <p:cNvSpPr txBox="1"/>
          <p:nvPr/>
        </p:nvSpPr>
        <p:spPr>
          <a:xfrm>
            <a:off x="355250" y="1514775"/>
            <a:ext cx="1440300" cy="138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000">
                <a:latin typeface="Vidaloka"/>
                <a:ea typeface="Vidaloka"/>
                <a:cs typeface="Vidaloka"/>
                <a:sym typeface="Vidaloka"/>
              </a:rPr>
              <a:t>Included in this issue</a:t>
            </a:r>
            <a:endParaRPr sz="3000">
              <a:latin typeface="Vidaloka"/>
              <a:ea typeface="Vidaloka"/>
              <a:cs typeface="Vidaloka"/>
              <a:sym typeface="Vidaloka"/>
            </a:endParaRPr>
          </a:p>
        </p:txBody>
      </p:sp>
      <p:cxnSp>
        <p:nvCxnSpPr>
          <p:cNvPr id="61" name="Google Shape;61;p13"/>
          <p:cNvCxnSpPr/>
          <p:nvPr/>
        </p:nvCxnSpPr>
        <p:spPr>
          <a:xfrm>
            <a:off x="360525" y="3085338"/>
            <a:ext cx="6819900" cy="0"/>
          </a:xfrm>
          <a:prstGeom prst="straightConnector1">
            <a:avLst/>
          </a:prstGeom>
          <a:noFill/>
          <a:ln cap="flat" cmpd="sng" w="9525">
            <a:solidFill>
              <a:srgbClr val="966060"/>
            </a:solidFill>
            <a:prstDash val="solid"/>
            <a:round/>
            <a:headEnd len="med" w="med" type="none"/>
            <a:tailEnd len="med" w="med" type="none"/>
          </a:ln>
        </p:spPr>
      </p:cxnSp>
      <p:cxnSp>
        <p:nvCxnSpPr>
          <p:cNvPr id="62" name="Google Shape;62;p13"/>
          <p:cNvCxnSpPr/>
          <p:nvPr/>
        </p:nvCxnSpPr>
        <p:spPr>
          <a:xfrm>
            <a:off x="1887250" y="1538300"/>
            <a:ext cx="0" cy="1359000"/>
          </a:xfrm>
          <a:prstGeom prst="straightConnector1">
            <a:avLst/>
          </a:prstGeom>
          <a:noFill/>
          <a:ln cap="flat" cmpd="sng" w="9525">
            <a:solidFill>
              <a:srgbClr val="966060"/>
            </a:solidFill>
            <a:prstDash val="solid"/>
            <a:round/>
            <a:headEnd len="med" w="med" type="none"/>
            <a:tailEnd len="med" w="med" type="none"/>
          </a:ln>
        </p:spPr>
      </p:cxnSp>
      <p:cxnSp>
        <p:nvCxnSpPr>
          <p:cNvPr id="63" name="Google Shape;63;p13"/>
          <p:cNvCxnSpPr/>
          <p:nvPr/>
        </p:nvCxnSpPr>
        <p:spPr>
          <a:xfrm>
            <a:off x="3688139" y="1538300"/>
            <a:ext cx="0" cy="1359000"/>
          </a:xfrm>
          <a:prstGeom prst="straightConnector1">
            <a:avLst/>
          </a:prstGeom>
          <a:noFill/>
          <a:ln cap="flat" cmpd="sng" w="9525">
            <a:solidFill>
              <a:srgbClr val="966060"/>
            </a:solidFill>
            <a:prstDash val="solid"/>
            <a:round/>
            <a:headEnd len="med" w="med" type="none"/>
            <a:tailEnd len="med" w="med" type="none"/>
          </a:ln>
        </p:spPr>
      </p:cxnSp>
      <p:sp>
        <p:nvSpPr>
          <p:cNvPr id="64" name="Google Shape;64;p13"/>
          <p:cNvSpPr/>
          <p:nvPr/>
        </p:nvSpPr>
        <p:spPr>
          <a:xfrm>
            <a:off x="3785350" y="2537350"/>
            <a:ext cx="1617000" cy="360000"/>
          </a:xfrm>
          <a:prstGeom prst="rect">
            <a:avLst/>
          </a:prstGeom>
          <a:solidFill>
            <a:srgbClr val="7E6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355250" y="3104400"/>
            <a:ext cx="6840000" cy="15084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4900">
                <a:latin typeface="Vidaloka"/>
                <a:ea typeface="Vidaloka"/>
                <a:cs typeface="Vidaloka"/>
                <a:sym typeface="Vidaloka"/>
              </a:rPr>
              <a:t>Sed diam nonummy nibh euismod tincidunt</a:t>
            </a:r>
            <a:endParaRPr sz="4900">
              <a:latin typeface="Vidaloka"/>
              <a:ea typeface="Vidaloka"/>
              <a:cs typeface="Vidaloka"/>
              <a:sym typeface="Vidaloka"/>
            </a:endParaRPr>
          </a:p>
        </p:txBody>
      </p:sp>
      <p:pic>
        <p:nvPicPr>
          <p:cNvPr id="66" name="Google Shape;66;p13"/>
          <p:cNvPicPr preferRelativeResize="0"/>
          <p:nvPr/>
        </p:nvPicPr>
        <p:blipFill rotWithShape="1">
          <a:blip r:embed="rId3">
            <a:alphaModFix/>
          </a:blip>
          <a:srcRect b="0" l="11152" r="5430" t="2647"/>
          <a:stretch/>
        </p:blipFill>
        <p:spPr>
          <a:xfrm>
            <a:off x="355250" y="4626775"/>
            <a:ext cx="4504749" cy="3504725"/>
          </a:xfrm>
          <a:prstGeom prst="rect">
            <a:avLst/>
          </a:prstGeom>
          <a:noFill/>
          <a:ln>
            <a:noFill/>
          </a:ln>
        </p:spPr>
      </p:pic>
      <p:sp>
        <p:nvSpPr>
          <p:cNvPr id="67" name="Google Shape;67;p13"/>
          <p:cNvSpPr txBox="1"/>
          <p:nvPr/>
        </p:nvSpPr>
        <p:spPr>
          <a:xfrm>
            <a:off x="371475" y="8458200"/>
            <a:ext cx="21600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Lato"/>
                <a:ea typeface="Lato"/>
                <a:cs typeface="Lato"/>
                <a:sym typeface="Lato"/>
              </a:rPr>
              <a:t>Lorem ipsum dolor sit amet, consectetuer adipiscing elit, sed diam nonummy nibh euismod tincidunt ut laoreet dolore magna aliquam erat volutpat. Tation ullamcorper suscipit lobortis nisl ut aliquip ex ea commodo consequat. Duis autem vel eum iriure dolor in </a:t>
            </a:r>
            <a:r>
              <a:rPr lang="ru" sz="1100">
                <a:solidFill>
                  <a:schemeClr val="dk1"/>
                </a:solidFill>
                <a:latin typeface="Lato"/>
                <a:ea typeface="Lato"/>
                <a:cs typeface="Lato"/>
                <a:sym typeface="Lato"/>
              </a:rPr>
              <a:t>hendrerit in vulputate velit esse molestie consequat, vel illum </a:t>
            </a:r>
            <a:endParaRPr sz="1100">
              <a:latin typeface="Lato"/>
              <a:ea typeface="Lato"/>
              <a:cs typeface="Lato"/>
              <a:sym typeface="Lato"/>
            </a:endParaRPr>
          </a:p>
        </p:txBody>
      </p:sp>
      <p:sp>
        <p:nvSpPr>
          <p:cNvPr id="68" name="Google Shape;68;p13"/>
          <p:cNvSpPr txBox="1"/>
          <p:nvPr/>
        </p:nvSpPr>
        <p:spPr>
          <a:xfrm>
            <a:off x="2700000" y="8458200"/>
            <a:ext cx="21600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Lato"/>
                <a:ea typeface="Lato"/>
                <a:cs typeface="Lato"/>
                <a:sym typeface="Lato"/>
              </a:rPr>
              <a:t>vero eros et accumsan et iusto odio dignissim qui blandit praesent luptatum zzril delenit augue duis dolore te feugait nulla facilisi. Lorem ipsum dolor sit amet, cons ectetuer adipiscing elit, sed diam nonummy nibh euismod tincidunt ut laoreet dolore magna aliquam erat volutpat. Ut wisi enim ad minim veniam, quis nostrud exerci </a:t>
            </a:r>
            <a:endParaRPr sz="1100">
              <a:latin typeface="Lato"/>
              <a:ea typeface="Lato"/>
              <a:cs typeface="Lato"/>
              <a:sym typeface="Lato"/>
            </a:endParaRPr>
          </a:p>
        </p:txBody>
      </p:sp>
      <p:sp>
        <p:nvSpPr>
          <p:cNvPr id="69" name="Google Shape;69;p13"/>
          <p:cNvSpPr txBox="1"/>
          <p:nvPr/>
        </p:nvSpPr>
        <p:spPr>
          <a:xfrm>
            <a:off x="5040000" y="8458200"/>
            <a:ext cx="21600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a:t>
            </a:r>
            <a:endParaRPr sz="1100">
              <a:solidFill>
                <a:schemeClr val="dk1"/>
              </a:solidFill>
              <a:latin typeface="Lato"/>
              <a:ea typeface="Lato"/>
              <a:cs typeface="Lato"/>
              <a:sym typeface="Lato"/>
            </a:endParaRPr>
          </a:p>
        </p:txBody>
      </p:sp>
      <p:pic>
        <p:nvPicPr>
          <p:cNvPr id="70" name="Google Shape;70;p13"/>
          <p:cNvPicPr preferRelativeResize="0"/>
          <p:nvPr/>
        </p:nvPicPr>
        <p:blipFill rotWithShape="1">
          <a:blip r:embed="rId4">
            <a:alphaModFix/>
          </a:blip>
          <a:srcRect b="0" l="7446" r="7446" t="0"/>
          <a:stretch/>
        </p:blipFill>
        <p:spPr>
          <a:xfrm>
            <a:off x="5040000" y="4626775"/>
            <a:ext cx="2160000" cy="1692000"/>
          </a:xfrm>
          <a:prstGeom prst="rect">
            <a:avLst/>
          </a:prstGeom>
          <a:noFill/>
          <a:ln>
            <a:noFill/>
          </a:ln>
        </p:spPr>
      </p:pic>
      <p:pic>
        <p:nvPicPr>
          <p:cNvPr id="71" name="Google Shape;71;p13"/>
          <p:cNvPicPr preferRelativeResize="0"/>
          <p:nvPr/>
        </p:nvPicPr>
        <p:blipFill rotWithShape="1">
          <a:blip r:embed="rId5">
            <a:alphaModFix/>
          </a:blip>
          <a:srcRect b="0" l="33146" r="0" t="19794"/>
          <a:stretch/>
        </p:blipFill>
        <p:spPr>
          <a:xfrm>
            <a:off x="5040000" y="6664725"/>
            <a:ext cx="2160000" cy="1477799"/>
          </a:xfrm>
          <a:prstGeom prst="rect">
            <a:avLst/>
          </a:prstGeom>
          <a:noFill/>
          <a:ln>
            <a:noFill/>
          </a:ln>
        </p:spPr>
      </p:pic>
      <p:sp>
        <p:nvSpPr>
          <p:cNvPr id="72" name="Google Shape;72;p13"/>
          <p:cNvSpPr txBox="1"/>
          <p:nvPr/>
        </p:nvSpPr>
        <p:spPr>
          <a:xfrm>
            <a:off x="355250" y="8202938"/>
            <a:ext cx="45048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 nisl ut aliquip ex ea commodo consequat.</a:t>
            </a:r>
            <a:endParaRPr sz="900">
              <a:solidFill>
                <a:schemeClr val="dk1"/>
              </a:solidFill>
              <a:latin typeface="Lato"/>
              <a:ea typeface="Lato"/>
              <a:cs typeface="Lato"/>
              <a:sym typeface="Lato"/>
            </a:endParaRPr>
          </a:p>
        </p:txBody>
      </p:sp>
      <p:sp>
        <p:nvSpPr>
          <p:cNvPr id="73" name="Google Shape;73;p13"/>
          <p:cNvSpPr txBox="1"/>
          <p:nvPr/>
        </p:nvSpPr>
        <p:spPr>
          <a:xfrm>
            <a:off x="5040000" y="8202950"/>
            <a:ext cx="21405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S</a:t>
            </a:r>
            <a:r>
              <a:rPr lang="ru" sz="900">
                <a:solidFill>
                  <a:schemeClr val="dk1"/>
                </a:solidFill>
                <a:latin typeface="Lato"/>
                <a:ea typeface="Lato"/>
                <a:cs typeface="Lato"/>
                <a:sym typeface="Lato"/>
              </a:rPr>
              <a:t>uscipit lobortis nisl aliquip commodo.</a:t>
            </a:r>
            <a:endParaRPr sz="900">
              <a:solidFill>
                <a:schemeClr val="dk1"/>
              </a:solidFill>
              <a:latin typeface="Lato"/>
              <a:ea typeface="Lato"/>
              <a:cs typeface="Lato"/>
              <a:sym typeface="Lato"/>
            </a:endParaRPr>
          </a:p>
        </p:txBody>
      </p:sp>
      <p:sp>
        <p:nvSpPr>
          <p:cNvPr id="74" name="Google Shape;74;p13"/>
          <p:cNvSpPr txBox="1"/>
          <p:nvPr/>
        </p:nvSpPr>
        <p:spPr>
          <a:xfrm>
            <a:off x="5030475" y="6387163"/>
            <a:ext cx="21405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Clr>
                <a:schemeClr val="dk1"/>
              </a:buClr>
              <a:buSzPts val="1100"/>
              <a:buFont typeface="Arial"/>
              <a:buNone/>
            </a:pPr>
            <a:r>
              <a:rPr lang="ru" sz="900">
                <a:solidFill>
                  <a:schemeClr val="dk1"/>
                </a:solidFill>
                <a:latin typeface="Lato"/>
                <a:ea typeface="Lato"/>
                <a:cs typeface="Lato"/>
                <a:sym typeface="Lato"/>
              </a:rPr>
              <a:t>N</a:t>
            </a:r>
            <a:r>
              <a:rPr lang="ru" sz="900">
                <a:solidFill>
                  <a:schemeClr val="dk1"/>
                </a:solidFill>
                <a:latin typeface="Lato"/>
                <a:ea typeface="Lato"/>
                <a:cs typeface="Lato"/>
                <a:sym typeface="Lato"/>
              </a:rPr>
              <a:t>isl ut aliquip ex ea commodo conseq</a:t>
            </a:r>
            <a:endParaRPr sz="900">
              <a:solidFill>
                <a:schemeClr val="dk1"/>
              </a:solidFill>
              <a:latin typeface="Lato"/>
              <a:ea typeface="Lato"/>
              <a:cs typeface="Lato"/>
              <a:sym typeface="Lato"/>
            </a:endParaRPr>
          </a:p>
        </p:txBody>
      </p:sp>
      <p:cxnSp>
        <p:nvCxnSpPr>
          <p:cNvPr id="75" name="Google Shape;75;p13"/>
          <p:cNvCxnSpPr/>
          <p:nvPr/>
        </p:nvCxnSpPr>
        <p:spPr>
          <a:xfrm>
            <a:off x="5488850" y="1538300"/>
            <a:ext cx="0" cy="1359000"/>
          </a:xfrm>
          <a:prstGeom prst="straightConnector1">
            <a:avLst/>
          </a:prstGeom>
          <a:noFill/>
          <a:ln cap="flat" cmpd="sng" w="9525">
            <a:solidFill>
              <a:srgbClr val="966060"/>
            </a:solidFill>
            <a:prstDash val="solid"/>
            <a:round/>
            <a:headEnd len="med" w="med" type="none"/>
            <a:tailEnd len="med" w="med" type="none"/>
          </a:ln>
        </p:spPr>
      </p:cxnSp>
      <p:sp>
        <p:nvSpPr>
          <p:cNvPr id="76" name="Google Shape;76;p13"/>
          <p:cNvSpPr/>
          <p:nvPr/>
        </p:nvSpPr>
        <p:spPr>
          <a:xfrm>
            <a:off x="5575325" y="2537350"/>
            <a:ext cx="1624800" cy="360000"/>
          </a:xfrm>
          <a:prstGeom prst="rect">
            <a:avLst/>
          </a:prstGeom>
          <a:solidFill>
            <a:srgbClr val="6072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07296"/>
              </a:solidFill>
            </a:endParaRPr>
          </a:p>
        </p:txBody>
      </p:sp>
      <p:pic>
        <p:nvPicPr>
          <p:cNvPr id="77" name="Google Shape;77;p13"/>
          <p:cNvPicPr preferRelativeResize="0"/>
          <p:nvPr/>
        </p:nvPicPr>
        <p:blipFill rotWithShape="1">
          <a:blip r:embed="rId6">
            <a:alphaModFix/>
          </a:blip>
          <a:srcRect b="0" l="0" r="0" t="7080"/>
          <a:stretch/>
        </p:blipFill>
        <p:spPr>
          <a:xfrm>
            <a:off x="1977700" y="1538300"/>
            <a:ext cx="1616950" cy="999174"/>
          </a:xfrm>
          <a:prstGeom prst="rect">
            <a:avLst/>
          </a:prstGeom>
          <a:noFill/>
          <a:ln>
            <a:noFill/>
          </a:ln>
        </p:spPr>
      </p:pic>
      <p:sp>
        <p:nvSpPr>
          <p:cNvPr id="78" name="Google Shape;78;p13"/>
          <p:cNvSpPr/>
          <p:nvPr/>
        </p:nvSpPr>
        <p:spPr>
          <a:xfrm>
            <a:off x="1979296" y="2537353"/>
            <a:ext cx="1617000" cy="360000"/>
          </a:xfrm>
          <a:prstGeom prst="rect">
            <a:avLst/>
          </a:prstGeom>
          <a:solidFill>
            <a:srgbClr val="608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3"/>
          <p:cNvPicPr preferRelativeResize="0"/>
          <p:nvPr/>
        </p:nvPicPr>
        <p:blipFill rotWithShape="1">
          <a:blip r:embed="rId7">
            <a:alphaModFix/>
          </a:blip>
          <a:srcRect b="6486" l="1603" r="0" t="2280"/>
          <a:stretch/>
        </p:blipFill>
        <p:spPr>
          <a:xfrm>
            <a:off x="3783725" y="1538300"/>
            <a:ext cx="1616998" cy="999174"/>
          </a:xfrm>
          <a:prstGeom prst="rect">
            <a:avLst/>
          </a:prstGeom>
          <a:noFill/>
          <a:ln>
            <a:noFill/>
          </a:ln>
        </p:spPr>
      </p:pic>
      <p:pic>
        <p:nvPicPr>
          <p:cNvPr id="80" name="Google Shape;80;p13"/>
          <p:cNvPicPr preferRelativeResize="0"/>
          <p:nvPr/>
        </p:nvPicPr>
        <p:blipFill rotWithShape="1">
          <a:blip r:embed="rId8">
            <a:alphaModFix/>
          </a:blip>
          <a:srcRect b="0" l="0" r="0" t="8298"/>
          <a:stretch/>
        </p:blipFill>
        <p:spPr>
          <a:xfrm>
            <a:off x="5575350" y="1542950"/>
            <a:ext cx="1624801" cy="994527"/>
          </a:xfrm>
          <a:prstGeom prst="rect">
            <a:avLst/>
          </a:prstGeom>
          <a:noFill/>
          <a:ln>
            <a:noFill/>
          </a:ln>
        </p:spPr>
      </p:pic>
      <p:sp>
        <p:nvSpPr>
          <p:cNvPr id="81" name="Google Shape;81;p13"/>
          <p:cNvSpPr txBox="1"/>
          <p:nvPr/>
        </p:nvSpPr>
        <p:spPr>
          <a:xfrm>
            <a:off x="1978950" y="2575450"/>
            <a:ext cx="1617000" cy="264600"/>
          </a:xfrm>
          <a:prstGeom prst="rect">
            <a:avLst/>
          </a:prstGeom>
          <a:noFill/>
          <a:ln>
            <a:noFill/>
          </a:ln>
        </p:spPr>
        <p:txBody>
          <a:bodyPr anchorCtr="0" anchor="t" bIns="0" lIns="91425" spcFirstLastPara="1" rIns="91425" wrap="square" tIns="0">
            <a:spAutoFit/>
          </a:bodyPr>
          <a:lstStyle/>
          <a:p>
            <a:pPr indent="0" lvl="0" marL="0" rtl="0" algn="ctr">
              <a:lnSpc>
                <a:spcPct val="115000"/>
              </a:lnSpc>
              <a:spcBef>
                <a:spcPts val="0"/>
              </a:spcBef>
              <a:spcAft>
                <a:spcPts val="0"/>
              </a:spcAft>
              <a:buClr>
                <a:schemeClr val="dk1"/>
              </a:buClr>
              <a:buSzPts val="1100"/>
              <a:buFont typeface="Arial"/>
              <a:buNone/>
            </a:pPr>
            <a:r>
              <a:rPr lang="ru" sz="800">
                <a:solidFill>
                  <a:schemeClr val="lt1"/>
                </a:solidFill>
                <a:latin typeface="Vidaloka"/>
                <a:ea typeface="Vidaloka"/>
                <a:cs typeface="Vidaloka"/>
                <a:sym typeface="Vidaloka"/>
              </a:rPr>
              <a:t>Tation ullamcorper suscipit lobortis nisl ut aliquip ex ea</a:t>
            </a:r>
            <a:endParaRPr sz="800">
              <a:solidFill>
                <a:schemeClr val="lt1"/>
              </a:solidFill>
              <a:latin typeface="Vidaloka"/>
              <a:ea typeface="Vidaloka"/>
              <a:cs typeface="Vidaloka"/>
              <a:sym typeface="Vidaloka"/>
            </a:endParaRPr>
          </a:p>
        </p:txBody>
      </p:sp>
      <p:sp>
        <p:nvSpPr>
          <p:cNvPr id="82" name="Google Shape;82;p13"/>
          <p:cNvSpPr txBox="1"/>
          <p:nvPr/>
        </p:nvSpPr>
        <p:spPr>
          <a:xfrm>
            <a:off x="3780000" y="2580213"/>
            <a:ext cx="1617000" cy="264600"/>
          </a:xfrm>
          <a:prstGeom prst="rect">
            <a:avLst/>
          </a:prstGeom>
          <a:noFill/>
          <a:ln>
            <a:noFill/>
          </a:ln>
        </p:spPr>
        <p:txBody>
          <a:bodyPr anchorCtr="0" anchor="t" bIns="0" lIns="91425" spcFirstLastPara="1" rIns="91425" wrap="square" tIns="0">
            <a:spAutoFit/>
          </a:bodyPr>
          <a:lstStyle/>
          <a:p>
            <a:pPr indent="0" lvl="0" marL="0" rtl="0" algn="ctr">
              <a:lnSpc>
                <a:spcPct val="115000"/>
              </a:lnSpc>
              <a:spcBef>
                <a:spcPts val="0"/>
              </a:spcBef>
              <a:spcAft>
                <a:spcPts val="0"/>
              </a:spcAft>
              <a:buClr>
                <a:schemeClr val="dk1"/>
              </a:buClr>
              <a:buSzPts val="1100"/>
              <a:buFont typeface="Arial"/>
              <a:buNone/>
            </a:pPr>
            <a:r>
              <a:rPr lang="ru" sz="800">
                <a:solidFill>
                  <a:schemeClr val="lt1"/>
                </a:solidFill>
                <a:latin typeface="Vidaloka"/>
                <a:ea typeface="Vidaloka"/>
                <a:cs typeface="Vidaloka"/>
                <a:sym typeface="Vidaloka"/>
              </a:rPr>
              <a:t>Z</a:t>
            </a:r>
            <a:r>
              <a:rPr lang="ru" sz="800">
                <a:solidFill>
                  <a:schemeClr val="lt1"/>
                </a:solidFill>
                <a:latin typeface="Vidaloka"/>
                <a:ea typeface="Vidaloka"/>
                <a:cs typeface="Vidaloka"/>
                <a:sym typeface="Vidaloka"/>
              </a:rPr>
              <a:t>zril delenit augue duis dolore te feugait nulla</a:t>
            </a:r>
            <a:endParaRPr sz="800">
              <a:solidFill>
                <a:schemeClr val="lt1"/>
              </a:solidFill>
              <a:latin typeface="Vidaloka"/>
              <a:ea typeface="Vidaloka"/>
              <a:cs typeface="Vidaloka"/>
              <a:sym typeface="Vidaloka"/>
            </a:endParaRPr>
          </a:p>
        </p:txBody>
      </p:sp>
      <p:sp>
        <p:nvSpPr>
          <p:cNvPr id="83" name="Google Shape;83;p13"/>
          <p:cNvSpPr txBox="1"/>
          <p:nvPr/>
        </p:nvSpPr>
        <p:spPr>
          <a:xfrm>
            <a:off x="5575350" y="2580213"/>
            <a:ext cx="1617000" cy="264600"/>
          </a:xfrm>
          <a:prstGeom prst="rect">
            <a:avLst/>
          </a:prstGeom>
          <a:noFill/>
          <a:ln>
            <a:noFill/>
          </a:ln>
        </p:spPr>
        <p:txBody>
          <a:bodyPr anchorCtr="0" anchor="t" bIns="0" lIns="91425" spcFirstLastPara="1" rIns="91425" wrap="square" tIns="0">
            <a:spAutoFit/>
          </a:bodyPr>
          <a:lstStyle/>
          <a:p>
            <a:pPr indent="0" lvl="0" marL="0" rtl="0" algn="ctr">
              <a:lnSpc>
                <a:spcPct val="115000"/>
              </a:lnSpc>
              <a:spcBef>
                <a:spcPts val="0"/>
              </a:spcBef>
              <a:spcAft>
                <a:spcPts val="0"/>
              </a:spcAft>
              <a:buClr>
                <a:schemeClr val="dk1"/>
              </a:buClr>
              <a:buSzPts val="1100"/>
              <a:buFont typeface="Arial"/>
              <a:buNone/>
            </a:pPr>
            <a:r>
              <a:rPr lang="ru" sz="800">
                <a:solidFill>
                  <a:schemeClr val="lt1"/>
                </a:solidFill>
                <a:latin typeface="Vidaloka"/>
                <a:ea typeface="Vidaloka"/>
                <a:cs typeface="Vidaloka"/>
                <a:sym typeface="Vidaloka"/>
              </a:rPr>
              <a:t>N</a:t>
            </a:r>
            <a:r>
              <a:rPr lang="ru" sz="800">
                <a:solidFill>
                  <a:schemeClr val="lt1"/>
                </a:solidFill>
                <a:latin typeface="Vidaloka"/>
                <a:ea typeface="Vidaloka"/>
                <a:cs typeface="Vidaloka"/>
                <a:sym typeface="Vidaloka"/>
              </a:rPr>
              <a:t>onummy nibh euismod tincidunt ut laoreet</a:t>
            </a:r>
            <a:endParaRPr sz="800">
              <a:solidFill>
                <a:schemeClr val="lt1"/>
              </a:solidFill>
              <a:latin typeface="Vidaloka"/>
              <a:ea typeface="Vidaloka"/>
              <a:cs typeface="Vidaloka"/>
              <a:sym typeface="Vidalok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p:nvPr/>
        </p:nvSpPr>
        <p:spPr>
          <a:xfrm>
            <a:off x="360000" y="360000"/>
            <a:ext cx="6840000" cy="180000"/>
          </a:xfrm>
          <a:prstGeom prst="rect">
            <a:avLst/>
          </a:prstGeom>
          <a:solidFill>
            <a:srgbClr val="7E6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445725" y="378950"/>
            <a:ext cx="20742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90" name="Google Shape;90;p14"/>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91" name="Google Shape;91;p14"/>
          <p:cNvSpPr txBox="1"/>
          <p:nvPr/>
        </p:nvSpPr>
        <p:spPr>
          <a:xfrm>
            <a:off x="5040000" y="378950"/>
            <a:ext cx="19800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2</a:t>
            </a:r>
            <a:endParaRPr sz="900">
              <a:solidFill>
                <a:schemeClr val="lt1"/>
              </a:solidFill>
              <a:latin typeface="Lato"/>
              <a:ea typeface="Lato"/>
              <a:cs typeface="Lato"/>
              <a:sym typeface="Lato"/>
            </a:endParaRPr>
          </a:p>
        </p:txBody>
      </p:sp>
      <p:sp>
        <p:nvSpPr>
          <p:cNvPr id="92" name="Google Shape;92;p14"/>
          <p:cNvSpPr txBox="1"/>
          <p:nvPr/>
        </p:nvSpPr>
        <p:spPr>
          <a:xfrm>
            <a:off x="360000" y="637675"/>
            <a:ext cx="68400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800">
                <a:solidFill>
                  <a:srgbClr val="7E6096"/>
                </a:solidFill>
                <a:latin typeface="Alfa Slab One"/>
                <a:ea typeface="Alfa Slab One"/>
                <a:cs typeface="Alfa Slab One"/>
                <a:sym typeface="Alfa Slab One"/>
              </a:rPr>
              <a:t>SCHOOL LIFE</a:t>
            </a:r>
            <a:endParaRPr sz="4800">
              <a:solidFill>
                <a:srgbClr val="7E6096"/>
              </a:solidFill>
              <a:latin typeface="Alfa Slab One"/>
              <a:ea typeface="Alfa Slab One"/>
              <a:cs typeface="Alfa Slab One"/>
              <a:sym typeface="Alfa Slab One"/>
            </a:endParaRPr>
          </a:p>
        </p:txBody>
      </p:sp>
      <p:cxnSp>
        <p:nvCxnSpPr>
          <p:cNvPr id="93" name="Google Shape;93;p14"/>
          <p:cNvCxnSpPr/>
          <p:nvPr/>
        </p:nvCxnSpPr>
        <p:spPr>
          <a:xfrm>
            <a:off x="360525" y="1405800"/>
            <a:ext cx="6819900" cy="0"/>
          </a:xfrm>
          <a:prstGeom prst="straightConnector1">
            <a:avLst/>
          </a:prstGeom>
          <a:noFill/>
          <a:ln cap="flat" cmpd="sng" w="9525">
            <a:solidFill>
              <a:srgbClr val="7E6096"/>
            </a:solidFill>
            <a:prstDash val="solid"/>
            <a:round/>
            <a:headEnd len="med" w="med" type="none"/>
            <a:tailEnd len="med" w="med" type="none"/>
          </a:ln>
        </p:spPr>
      </p:cxnSp>
      <p:sp>
        <p:nvSpPr>
          <p:cNvPr id="94" name="Google Shape;94;p14"/>
          <p:cNvSpPr txBox="1"/>
          <p:nvPr/>
        </p:nvSpPr>
        <p:spPr>
          <a:xfrm>
            <a:off x="355250" y="1500488"/>
            <a:ext cx="21762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latin typeface="Vidaloka"/>
                <a:ea typeface="Vidaloka"/>
                <a:cs typeface="Vidaloka"/>
                <a:sym typeface="Vidaloka"/>
              </a:rPr>
              <a:t>Nibh euismod tincidunt</a:t>
            </a:r>
            <a:endParaRPr sz="2700">
              <a:latin typeface="Vidaloka"/>
              <a:ea typeface="Vidaloka"/>
              <a:cs typeface="Vidaloka"/>
              <a:sym typeface="Vidaloka"/>
            </a:endParaRPr>
          </a:p>
        </p:txBody>
      </p:sp>
      <p:sp>
        <p:nvSpPr>
          <p:cNvPr id="95" name="Google Shape;95;p14"/>
          <p:cNvSpPr txBox="1"/>
          <p:nvPr/>
        </p:nvSpPr>
        <p:spPr>
          <a:xfrm>
            <a:off x="363350" y="2399950"/>
            <a:ext cx="21600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Lato"/>
                <a:ea typeface="Lato"/>
                <a:cs typeface="Lato"/>
                <a:sym typeface="Lato"/>
              </a:rPr>
              <a:t>Lorem ipsum dolor sit amet, cons ectetuer adipiscing elit, sed diam nonummy nibh euismod tincidunt ut laoreet dolore magna aliquam erat volutpat.</a:t>
            </a:r>
            <a:endParaRPr sz="1100">
              <a:latin typeface="Lato"/>
              <a:ea typeface="Lato"/>
              <a:cs typeface="Lato"/>
              <a:sym typeface="Lato"/>
            </a:endParaRPr>
          </a:p>
        </p:txBody>
      </p:sp>
      <p:sp>
        <p:nvSpPr>
          <p:cNvPr id="96" name="Google Shape;96;p14"/>
          <p:cNvSpPr txBox="1"/>
          <p:nvPr/>
        </p:nvSpPr>
        <p:spPr>
          <a:xfrm>
            <a:off x="2700000" y="1628225"/>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wisi enim ad minim veniam, quis nostrud exerci tation ullamcorper suscipit lobortis nisl ut aliquip ex ea commodo consequat.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consectetuer adipiscing elit, sed diam nonummy nibh euismod tincidunt ut laoreet dolore magna aliquam erat volutpat. Ut wisi </a:t>
            </a:r>
            <a:endParaRPr sz="1100">
              <a:solidFill>
                <a:schemeClr val="dk1"/>
              </a:solidFill>
              <a:latin typeface="Lato"/>
              <a:ea typeface="Lato"/>
              <a:cs typeface="Lato"/>
              <a:sym typeface="Lato"/>
            </a:endParaRPr>
          </a:p>
        </p:txBody>
      </p:sp>
      <p:sp>
        <p:nvSpPr>
          <p:cNvPr id="97" name="Google Shape;97;p14"/>
          <p:cNvSpPr txBox="1"/>
          <p:nvPr/>
        </p:nvSpPr>
        <p:spPr>
          <a:xfrm>
            <a:off x="5036650" y="1628225"/>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 ectetuer adipiscing elit, sed diam nonummy nibh euismod tincidunt ut laoreet dolore magna aliquam erat volutpat. Ut wisi enim ad minim veniam, quis nostrud exerci tation ullamcorper suscipit lobortis nisl ut aliquip ex ea commodo consequat Ipsum dolor sit amet.</a:t>
            </a:r>
            <a:endParaRPr sz="1100">
              <a:solidFill>
                <a:schemeClr val="dk1"/>
              </a:solidFill>
              <a:latin typeface="Lato"/>
              <a:ea typeface="Lato"/>
              <a:cs typeface="Lato"/>
              <a:sym typeface="Lato"/>
            </a:endParaRPr>
          </a:p>
        </p:txBody>
      </p:sp>
      <p:pic>
        <p:nvPicPr>
          <p:cNvPr id="98" name="Google Shape;98;p14"/>
          <p:cNvPicPr preferRelativeResize="0"/>
          <p:nvPr/>
        </p:nvPicPr>
        <p:blipFill rotWithShape="1">
          <a:blip r:embed="rId3">
            <a:alphaModFix/>
          </a:blip>
          <a:srcRect b="10943" l="0" r="0" t="6832"/>
          <a:stretch/>
        </p:blipFill>
        <p:spPr>
          <a:xfrm>
            <a:off x="363350" y="3497100"/>
            <a:ext cx="2160000" cy="2664000"/>
          </a:xfrm>
          <a:prstGeom prst="rect">
            <a:avLst/>
          </a:prstGeom>
          <a:noFill/>
          <a:ln>
            <a:noFill/>
          </a:ln>
        </p:spPr>
      </p:pic>
      <p:pic>
        <p:nvPicPr>
          <p:cNvPr id="99" name="Google Shape;99;p14"/>
          <p:cNvPicPr preferRelativeResize="0"/>
          <p:nvPr/>
        </p:nvPicPr>
        <p:blipFill rotWithShape="1">
          <a:blip r:embed="rId4">
            <a:alphaModFix/>
          </a:blip>
          <a:srcRect b="9660" l="2114" r="0" t="3382"/>
          <a:stretch/>
        </p:blipFill>
        <p:spPr>
          <a:xfrm>
            <a:off x="2700000" y="3497100"/>
            <a:ext cx="4500000" cy="2664000"/>
          </a:xfrm>
          <a:prstGeom prst="rect">
            <a:avLst/>
          </a:prstGeom>
          <a:noFill/>
          <a:ln>
            <a:noFill/>
          </a:ln>
        </p:spPr>
      </p:pic>
      <p:sp>
        <p:nvSpPr>
          <p:cNvPr id="100" name="Google Shape;100;p14"/>
          <p:cNvSpPr txBox="1"/>
          <p:nvPr/>
        </p:nvSpPr>
        <p:spPr>
          <a:xfrm>
            <a:off x="361950" y="6229350"/>
            <a:ext cx="2074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a:t>
            </a:r>
            <a:endParaRPr sz="900">
              <a:solidFill>
                <a:schemeClr val="dk1"/>
              </a:solidFill>
              <a:latin typeface="Lato"/>
              <a:ea typeface="Lato"/>
              <a:cs typeface="Lato"/>
              <a:sym typeface="Lato"/>
            </a:endParaRPr>
          </a:p>
        </p:txBody>
      </p:sp>
      <p:sp>
        <p:nvSpPr>
          <p:cNvPr id="101" name="Google Shape;101;p14"/>
          <p:cNvSpPr txBox="1"/>
          <p:nvPr/>
        </p:nvSpPr>
        <p:spPr>
          <a:xfrm>
            <a:off x="2700000" y="6229350"/>
            <a:ext cx="4500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 nisl ut aliquip ex ea commodo consequat.</a:t>
            </a:r>
            <a:endParaRPr sz="900">
              <a:solidFill>
                <a:schemeClr val="dk1"/>
              </a:solidFill>
              <a:latin typeface="Lato"/>
              <a:ea typeface="Lato"/>
              <a:cs typeface="Lato"/>
              <a:sym typeface="Lato"/>
            </a:endParaRPr>
          </a:p>
        </p:txBody>
      </p:sp>
      <p:cxnSp>
        <p:nvCxnSpPr>
          <p:cNvPr id="102" name="Google Shape;102;p14"/>
          <p:cNvCxnSpPr/>
          <p:nvPr/>
        </p:nvCxnSpPr>
        <p:spPr>
          <a:xfrm>
            <a:off x="371475" y="6521100"/>
            <a:ext cx="6819900" cy="0"/>
          </a:xfrm>
          <a:prstGeom prst="straightConnector1">
            <a:avLst/>
          </a:prstGeom>
          <a:noFill/>
          <a:ln cap="flat" cmpd="sng" w="9525">
            <a:solidFill>
              <a:srgbClr val="7E6096"/>
            </a:solidFill>
            <a:prstDash val="solid"/>
            <a:round/>
            <a:headEnd len="med" w="med" type="none"/>
            <a:tailEnd len="med" w="med" type="none"/>
          </a:ln>
        </p:spPr>
      </p:cxnSp>
      <p:sp>
        <p:nvSpPr>
          <p:cNvPr id="103" name="Google Shape;103;p14"/>
          <p:cNvSpPr txBox="1"/>
          <p:nvPr/>
        </p:nvSpPr>
        <p:spPr>
          <a:xfrm>
            <a:off x="355250" y="6626613"/>
            <a:ext cx="21762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latin typeface="Vidaloka"/>
                <a:ea typeface="Vidaloka"/>
                <a:cs typeface="Vidaloka"/>
                <a:sym typeface="Vidaloka"/>
              </a:rPr>
              <a:t>Wisi enim minim veniam</a:t>
            </a:r>
            <a:endParaRPr sz="2700">
              <a:latin typeface="Vidaloka"/>
              <a:ea typeface="Vidaloka"/>
              <a:cs typeface="Vidaloka"/>
              <a:sym typeface="Vidaloka"/>
            </a:endParaRPr>
          </a:p>
        </p:txBody>
      </p:sp>
      <p:sp>
        <p:nvSpPr>
          <p:cNvPr id="104" name="Google Shape;104;p14"/>
          <p:cNvSpPr txBox="1"/>
          <p:nvPr/>
        </p:nvSpPr>
        <p:spPr>
          <a:xfrm>
            <a:off x="2700000" y="6721875"/>
            <a:ext cx="2160000" cy="948300"/>
          </a:xfrm>
          <a:prstGeom prst="rect">
            <a:avLst/>
          </a:prstGeom>
          <a:noFill/>
          <a:ln>
            <a:noFill/>
          </a:ln>
        </p:spPr>
        <p:txBody>
          <a:bodyPr anchorCtr="0" anchor="t" bIns="0" lIns="0" spcFirstLastPara="1" rIns="0" wrap="square" tIns="0">
            <a:norm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vero eros et accumsan et iusto odio dignissim qui blandit praesent luptatum zzril delenit augue duis dolore te feugait nulla facilisi. Lorem ipsum dolor sit</a:t>
            </a:r>
            <a:r>
              <a:rPr lang="ru" sz="1100">
                <a:solidFill>
                  <a:schemeClr val="dk1"/>
                </a:solidFill>
                <a:latin typeface="Lato"/>
                <a:ea typeface="Lato"/>
                <a:cs typeface="Lato"/>
                <a:sym typeface="Lato"/>
              </a:rPr>
              <a:t> amet, cons </a:t>
            </a:r>
            <a:endParaRPr sz="1100">
              <a:latin typeface="Lato"/>
              <a:ea typeface="Lato"/>
              <a:cs typeface="Lato"/>
              <a:sym typeface="Lato"/>
            </a:endParaRPr>
          </a:p>
        </p:txBody>
      </p:sp>
      <p:sp>
        <p:nvSpPr>
          <p:cNvPr id="105" name="Google Shape;105;p14"/>
          <p:cNvSpPr txBox="1"/>
          <p:nvPr/>
        </p:nvSpPr>
        <p:spPr>
          <a:xfrm>
            <a:off x="5036650" y="6731400"/>
            <a:ext cx="21600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consectetuer adipiscing elit, sed diam nonummy nibh euismod tincidunt ut laoreet dolore magna aliquam erat volutpat. Ut wisi enim </a:t>
            </a:r>
            <a:endParaRPr sz="1100">
              <a:solidFill>
                <a:schemeClr val="dk1"/>
              </a:solidFill>
              <a:latin typeface="Lato"/>
              <a:ea typeface="Lato"/>
              <a:cs typeface="Lato"/>
              <a:sym typeface="Lato"/>
            </a:endParaRPr>
          </a:p>
        </p:txBody>
      </p:sp>
      <p:sp>
        <p:nvSpPr>
          <p:cNvPr id="106" name="Google Shape;106;p14"/>
          <p:cNvSpPr txBox="1"/>
          <p:nvPr/>
        </p:nvSpPr>
        <p:spPr>
          <a:xfrm>
            <a:off x="363350" y="7548825"/>
            <a:ext cx="2160000" cy="738900"/>
          </a:xfrm>
          <a:prstGeom prst="rect">
            <a:avLst/>
          </a:prstGeom>
          <a:noFill/>
          <a:ln>
            <a:noFill/>
          </a:ln>
        </p:spPr>
        <p:txBody>
          <a:bodyPr anchorCtr="0" anchor="t" bIns="0" lIns="0" spcFirstLastPara="1" rIns="0" wrap="square" tIns="0">
            <a:normAutofit lnSpcReduction="10000"/>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wisi enim ad minim veniam, quis nostrud exerci tation ullamcorper suscipit lobortis nis. </a:t>
            </a:r>
            <a:endParaRPr sz="1100">
              <a:latin typeface="Lato"/>
              <a:ea typeface="Lato"/>
              <a:cs typeface="Lato"/>
              <a:sym typeface="Lato"/>
            </a:endParaRPr>
          </a:p>
        </p:txBody>
      </p:sp>
      <p:pic>
        <p:nvPicPr>
          <p:cNvPr id="107" name="Google Shape;107;p14"/>
          <p:cNvPicPr preferRelativeResize="0"/>
          <p:nvPr/>
        </p:nvPicPr>
        <p:blipFill rotWithShape="1">
          <a:blip r:embed="rId5">
            <a:alphaModFix/>
          </a:blip>
          <a:srcRect b="18727" l="8206" r="0" t="31598"/>
          <a:stretch/>
        </p:blipFill>
        <p:spPr>
          <a:xfrm>
            <a:off x="365350" y="8397200"/>
            <a:ext cx="2160000" cy="1753248"/>
          </a:xfrm>
          <a:prstGeom prst="rect">
            <a:avLst/>
          </a:prstGeom>
          <a:noFill/>
          <a:ln>
            <a:noFill/>
          </a:ln>
        </p:spPr>
      </p:pic>
      <p:sp>
        <p:nvSpPr>
          <p:cNvPr id="108" name="Google Shape;108;p14"/>
          <p:cNvSpPr txBox="1"/>
          <p:nvPr/>
        </p:nvSpPr>
        <p:spPr>
          <a:xfrm>
            <a:off x="361950" y="10221975"/>
            <a:ext cx="2074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a:t>
            </a:r>
            <a:endParaRPr sz="900">
              <a:solidFill>
                <a:schemeClr val="dk1"/>
              </a:solidFill>
              <a:latin typeface="Lato"/>
              <a:ea typeface="Lato"/>
              <a:cs typeface="Lato"/>
              <a:sym typeface="Lato"/>
            </a:endParaRPr>
          </a:p>
        </p:txBody>
      </p:sp>
      <p:sp>
        <p:nvSpPr>
          <p:cNvPr id="109" name="Google Shape;109;p14"/>
          <p:cNvSpPr txBox="1"/>
          <p:nvPr/>
        </p:nvSpPr>
        <p:spPr>
          <a:xfrm>
            <a:off x="2700000" y="8646121"/>
            <a:ext cx="21600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nonummy nibh euismod tincidunt ut laoreet dolore magna aliquam erat volutpat. Ut wisi enim ad minim veniam, quis nostrud exerci wisi enim ad minim veniam, quis nostrud exerci tation ullamcorper suscipit lobortis nisl ut aliquip ex ea commodo consequat </a:t>
            </a:r>
            <a:r>
              <a:rPr lang="ru" sz="1100">
                <a:solidFill>
                  <a:schemeClr val="dk1"/>
                </a:solidFill>
                <a:latin typeface="Lato"/>
                <a:ea typeface="Lato"/>
                <a:cs typeface="Lato"/>
                <a:sym typeface="Lato"/>
              </a:rPr>
              <a:t>dolore magna aliquam erat volutpat. </a:t>
            </a:r>
            <a:endParaRPr>
              <a:solidFill>
                <a:schemeClr val="dk1"/>
              </a:solidFill>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a:t>
            </a:r>
            <a:endParaRPr/>
          </a:p>
        </p:txBody>
      </p:sp>
      <p:sp>
        <p:nvSpPr>
          <p:cNvPr id="110" name="Google Shape;110;p14"/>
          <p:cNvSpPr txBox="1"/>
          <p:nvPr/>
        </p:nvSpPr>
        <p:spPr>
          <a:xfrm>
            <a:off x="2700000" y="7687200"/>
            <a:ext cx="12660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consectetuer </a:t>
            </a:r>
            <a:r>
              <a:rPr lang="ru" sz="1100">
                <a:solidFill>
                  <a:schemeClr val="dk1"/>
                </a:solidFill>
                <a:latin typeface="Lato"/>
                <a:ea typeface="Lato"/>
                <a:cs typeface="Lato"/>
                <a:sym typeface="Lato"/>
              </a:rPr>
              <a:t>enim </a:t>
            </a:r>
            <a:r>
              <a:rPr lang="ru" sz="1100">
                <a:solidFill>
                  <a:schemeClr val="dk1"/>
                </a:solidFill>
                <a:latin typeface="Lato"/>
                <a:ea typeface="Lato"/>
                <a:cs typeface="Lato"/>
                <a:sym typeface="Lato"/>
              </a:rPr>
              <a:t>dipiscing elit, </a:t>
            </a:r>
            <a:r>
              <a:rPr lang="ru" sz="1100">
                <a:solidFill>
                  <a:schemeClr val="dk1"/>
                </a:solidFill>
                <a:latin typeface="Lato"/>
                <a:ea typeface="Lato"/>
                <a:cs typeface="Lato"/>
                <a:sym typeface="Lato"/>
              </a:rPr>
              <a:t>magna</a:t>
            </a:r>
            <a:r>
              <a:rPr lang="ru" sz="1100">
                <a:solidFill>
                  <a:schemeClr val="dk1"/>
                </a:solidFill>
                <a:latin typeface="Lato"/>
                <a:ea typeface="Lato"/>
                <a:cs typeface="Lato"/>
                <a:sym typeface="Lato"/>
              </a:rPr>
              <a:t> sed diam nonummy </a:t>
            </a:r>
            <a:r>
              <a:rPr lang="ru" sz="1100">
                <a:solidFill>
                  <a:schemeClr val="dk1"/>
                </a:solidFill>
                <a:latin typeface="Lato"/>
                <a:ea typeface="Lato"/>
                <a:cs typeface="Lato"/>
                <a:sym typeface="Lato"/>
              </a:rPr>
              <a:t>erat </a:t>
            </a:r>
            <a:r>
              <a:rPr lang="ru" sz="1100">
                <a:solidFill>
                  <a:schemeClr val="dk1"/>
                </a:solidFill>
                <a:latin typeface="Lato"/>
                <a:ea typeface="Lato"/>
                <a:cs typeface="Lato"/>
                <a:sym typeface="Lato"/>
              </a:rPr>
              <a:t> nibh euismod tincidunt ut laoreet </a:t>
            </a:r>
            <a:endParaRPr/>
          </a:p>
        </p:txBody>
      </p:sp>
      <p:sp>
        <p:nvSpPr>
          <p:cNvPr id="111" name="Google Shape;111;p14"/>
          <p:cNvSpPr txBox="1"/>
          <p:nvPr/>
        </p:nvSpPr>
        <p:spPr>
          <a:xfrm>
            <a:off x="5859750" y="7694775"/>
            <a:ext cx="13368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ad minim veniam, quis nostrud exerci tation ullamcorper suscipit lobortis nisl ut aliquip</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Lato"/>
                <a:ea typeface="Lato"/>
                <a:cs typeface="Lato"/>
                <a:sym typeface="Lato"/>
              </a:rPr>
              <a:t>sed diam nonummy </a:t>
            </a:r>
            <a:endParaRPr sz="1100">
              <a:solidFill>
                <a:schemeClr val="dk1"/>
              </a:solidFill>
              <a:latin typeface="Lato"/>
              <a:ea typeface="Lato"/>
              <a:cs typeface="Lato"/>
              <a:sym typeface="Lato"/>
            </a:endParaRPr>
          </a:p>
        </p:txBody>
      </p:sp>
      <p:sp>
        <p:nvSpPr>
          <p:cNvPr id="112" name="Google Shape;112;p14"/>
          <p:cNvSpPr txBox="1"/>
          <p:nvPr/>
        </p:nvSpPr>
        <p:spPr>
          <a:xfrm>
            <a:off x="5036650" y="8646430"/>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qui blandit praesent luptatum zzril delenit augue duis dolore te feugait nulla facilisi. Lorem ipsum dolor sit amet, cons ectetuer adipiscing elit, sed diam nonummy nibh euismod tincidunt ut laoreet dolore magna aliquam erat volutpat. Ut wisi enim ad minim veniam ex ea commodo consequat. Duis autem vel eum.</a:t>
            </a:r>
            <a:endParaRPr sz="1100">
              <a:solidFill>
                <a:schemeClr val="dk1"/>
              </a:solidFill>
              <a:latin typeface="Lato"/>
              <a:ea typeface="Lato"/>
              <a:cs typeface="Lato"/>
              <a:sym typeface="Lato"/>
            </a:endParaRPr>
          </a:p>
        </p:txBody>
      </p:sp>
      <p:sp>
        <p:nvSpPr>
          <p:cNvPr id="113" name="Google Shape;113;p14"/>
          <p:cNvSpPr txBox="1"/>
          <p:nvPr/>
        </p:nvSpPr>
        <p:spPr>
          <a:xfrm>
            <a:off x="3966150" y="7651705"/>
            <a:ext cx="1893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300">
                <a:latin typeface="Lora"/>
                <a:ea typeface="Lora"/>
                <a:cs typeface="Lora"/>
                <a:sym typeface="Lora"/>
              </a:rPr>
              <a:t>Consectetuer adipiscing elit, sed diam nonummy nibh euismod tincidunt</a:t>
            </a:r>
            <a:endParaRPr b="1" sz="1300">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p:nvPr/>
        </p:nvSpPr>
        <p:spPr>
          <a:xfrm>
            <a:off x="360000" y="360000"/>
            <a:ext cx="6840000" cy="180000"/>
          </a:xfrm>
          <a:prstGeom prst="rect">
            <a:avLst/>
          </a:prstGeom>
          <a:solidFill>
            <a:srgbClr val="7E6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nvSpPr>
        <p:spPr>
          <a:xfrm>
            <a:off x="445725" y="378950"/>
            <a:ext cx="20742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120" name="Google Shape;120;p15"/>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121" name="Google Shape;121;p15"/>
          <p:cNvSpPr txBox="1"/>
          <p:nvPr/>
        </p:nvSpPr>
        <p:spPr>
          <a:xfrm>
            <a:off x="5040000" y="378950"/>
            <a:ext cx="19800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3</a:t>
            </a:r>
            <a:endParaRPr sz="900">
              <a:solidFill>
                <a:schemeClr val="lt1"/>
              </a:solidFill>
              <a:latin typeface="Lato"/>
              <a:ea typeface="Lato"/>
              <a:cs typeface="Lato"/>
              <a:sym typeface="Lato"/>
            </a:endParaRPr>
          </a:p>
        </p:txBody>
      </p:sp>
      <p:sp>
        <p:nvSpPr>
          <p:cNvPr id="122" name="Google Shape;122;p15"/>
          <p:cNvSpPr txBox="1"/>
          <p:nvPr/>
        </p:nvSpPr>
        <p:spPr>
          <a:xfrm>
            <a:off x="360000" y="637675"/>
            <a:ext cx="68400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800">
                <a:solidFill>
                  <a:srgbClr val="7E6096"/>
                </a:solidFill>
                <a:latin typeface="Alfa Slab One"/>
                <a:ea typeface="Alfa Slab One"/>
                <a:cs typeface="Alfa Slab One"/>
                <a:sym typeface="Alfa Slab One"/>
              </a:rPr>
              <a:t>SCHOOL LIFE</a:t>
            </a:r>
            <a:endParaRPr sz="4800">
              <a:solidFill>
                <a:srgbClr val="7E6096"/>
              </a:solidFill>
              <a:latin typeface="Alfa Slab One"/>
              <a:ea typeface="Alfa Slab One"/>
              <a:cs typeface="Alfa Slab One"/>
              <a:sym typeface="Alfa Slab One"/>
            </a:endParaRPr>
          </a:p>
        </p:txBody>
      </p:sp>
      <p:cxnSp>
        <p:nvCxnSpPr>
          <p:cNvPr id="123" name="Google Shape;123;p15"/>
          <p:cNvCxnSpPr/>
          <p:nvPr/>
        </p:nvCxnSpPr>
        <p:spPr>
          <a:xfrm>
            <a:off x="360525" y="1405800"/>
            <a:ext cx="6831000" cy="0"/>
          </a:xfrm>
          <a:prstGeom prst="straightConnector1">
            <a:avLst/>
          </a:prstGeom>
          <a:noFill/>
          <a:ln cap="flat" cmpd="sng" w="9525">
            <a:solidFill>
              <a:srgbClr val="7E6096"/>
            </a:solidFill>
            <a:prstDash val="solid"/>
            <a:round/>
            <a:headEnd len="med" w="med" type="none"/>
            <a:tailEnd len="med" w="med" type="none"/>
          </a:ln>
        </p:spPr>
      </p:cxnSp>
      <p:sp>
        <p:nvSpPr>
          <p:cNvPr id="124" name="Google Shape;124;p15"/>
          <p:cNvSpPr txBox="1"/>
          <p:nvPr/>
        </p:nvSpPr>
        <p:spPr>
          <a:xfrm>
            <a:off x="355250" y="1500500"/>
            <a:ext cx="6840000" cy="446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900">
                <a:latin typeface="Vidaloka"/>
                <a:ea typeface="Vidaloka"/>
                <a:cs typeface="Vidaloka"/>
                <a:sym typeface="Vidaloka"/>
              </a:rPr>
              <a:t>Exerci tation ullamcorper suscipit lobortis</a:t>
            </a:r>
            <a:endParaRPr sz="2900">
              <a:latin typeface="Vidaloka"/>
              <a:ea typeface="Vidaloka"/>
              <a:cs typeface="Vidaloka"/>
              <a:sym typeface="Vidaloka"/>
            </a:endParaRPr>
          </a:p>
        </p:txBody>
      </p:sp>
      <p:pic>
        <p:nvPicPr>
          <p:cNvPr id="125" name="Google Shape;125;p15"/>
          <p:cNvPicPr preferRelativeResize="0"/>
          <p:nvPr/>
        </p:nvPicPr>
        <p:blipFill rotWithShape="1">
          <a:blip r:embed="rId3">
            <a:alphaModFix/>
          </a:blip>
          <a:srcRect b="4825" l="2191" r="2959" t="0"/>
          <a:stretch/>
        </p:blipFill>
        <p:spPr>
          <a:xfrm>
            <a:off x="355250" y="2041600"/>
            <a:ext cx="4500000" cy="3015000"/>
          </a:xfrm>
          <a:prstGeom prst="rect">
            <a:avLst/>
          </a:prstGeom>
          <a:noFill/>
          <a:ln>
            <a:noFill/>
          </a:ln>
        </p:spPr>
      </p:pic>
      <p:sp>
        <p:nvSpPr>
          <p:cNvPr id="126" name="Google Shape;126;p15"/>
          <p:cNvSpPr txBox="1"/>
          <p:nvPr/>
        </p:nvSpPr>
        <p:spPr>
          <a:xfrm>
            <a:off x="355250" y="5119050"/>
            <a:ext cx="4500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 nisl ut aliquip ex ea commodo consequat.</a:t>
            </a:r>
            <a:endParaRPr sz="900">
              <a:solidFill>
                <a:schemeClr val="dk1"/>
              </a:solidFill>
              <a:latin typeface="Lato"/>
              <a:ea typeface="Lato"/>
              <a:cs typeface="Lato"/>
              <a:sym typeface="Lato"/>
            </a:endParaRPr>
          </a:p>
        </p:txBody>
      </p:sp>
      <p:pic>
        <p:nvPicPr>
          <p:cNvPr id="127" name="Google Shape;127;p15"/>
          <p:cNvPicPr preferRelativeResize="0"/>
          <p:nvPr/>
        </p:nvPicPr>
        <p:blipFill rotWithShape="1">
          <a:blip r:embed="rId4">
            <a:alphaModFix/>
          </a:blip>
          <a:srcRect b="497" l="0" r="418" t="0"/>
          <a:stretch/>
        </p:blipFill>
        <p:spPr>
          <a:xfrm>
            <a:off x="5032138" y="2041606"/>
            <a:ext cx="2160000" cy="1432835"/>
          </a:xfrm>
          <a:prstGeom prst="rect">
            <a:avLst/>
          </a:prstGeom>
          <a:noFill/>
          <a:ln>
            <a:noFill/>
          </a:ln>
        </p:spPr>
      </p:pic>
      <p:sp>
        <p:nvSpPr>
          <p:cNvPr id="128" name="Google Shape;128;p15"/>
          <p:cNvSpPr txBox="1"/>
          <p:nvPr/>
        </p:nvSpPr>
        <p:spPr>
          <a:xfrm>
            <a:off x="5031894" y="3536750"/>
            <a:ext cx="2168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N</a:t>
            </a:r>
            <a:r>
              <a:rPr lang="ru" sz="900">
                <a:solidFill>
                  <a:schemeClr val="dk1"/>
                </a:solidFill>
                <a:latin typeface="Lato"/>
                <a:ea typeface="Lato"/>
                <a:cs typeface="Lato"/>
                <a:sym typeface="Lato"/>
              </a:rPr>
              <a:t>isl ut aliquip ex ea commodo consequat.</a:t>
            </a:r>
            <a:endParaRPr sz="900">
              <a:solidFill>
                <a:schemeClr val="dk1"/>
              </a:solidFill>
              <a:latin typeface="Lato"/>
              <a:ea typeface="Lato"/>
              <a:cs typeface="Lato"/>
              <a:sym typeface="Lato"/>
            </a:endParaRPr>
          </a:p>
        </p:txBody>
      </p:sp>
      <p:pic>
        <p:nvPicPr>
          <p:cNvPr id="129" name="Google Shape;129;p15"/>
          <p:cNvPicPr preferRelativeResize="0"/>
          <p:nvPr/>
        </p:nvPicPr>
        <p:blipFill rotWithShape="1">
          <a:blip r:embed="rId5">
            <a:alphaModFix/>
          </a:blip>
          <a:srcRect b="8374" l="0" r="1989" t="8374"/>
          <a:stretch/>
        </p:blipFill>
        <p:spPr>
          <a:xfrm>
            <a:off x="5040000" y="3834000"/>
            <a:ext cx="2160000" cy="1222601"/>
          </a:xfrm>
          <a:prstGeom prst="rect">
            <a:avLst/>
          </a:prstGeom>
          <a:noFill/>
          <a:ln>
            <a:noFill/>
          </a:ln>
        </p:spPr>
      </p:pic>
      <p:sp>
        <p:nvSpPr>
          <p:cNvPr id="130" name="Google Shape;130;p15"/>
          <p:cNvSpPr txBox="1"/>
          <p:nvPr/>
        </p:nvSpPr>
        <p:spPr>
          <a:xfrm>
            <a:off x="5031894" y="5127638"/>
            <a:ext cx="2168100" cy="13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Lato"/>
                <a:ea typeface="Lato"/>
                <a:cs typeface="Lato"/>
                <a:sym typeface="Lato"/>
              </a:rPr>
              <a:t>S</a:t>
            </a:r>
            <a:r>
              <a:rPr lang="ru" sz="900">
                <a:solidFill>
                  <a:schemeClr val="dk1"/>
                </a:solidFill>
                <a:latin typeface="Lato"/>
                <a:ea typeface="Lato"/>
                <a:cs typeface="Lato"/>
                <a:sym typeface="Lato"/>
              </a:rPr>
              <a:t>ed diam nonummy nibh euismod.</a:t>
            </a:r>
            <a:endParaRPr sz="900">
              <a:solidFill>
                <a:schemeClr val="dk1"/>
              </a:solidFill>
              <a:latin typeface="Lato"/>
              <a:ea typeface="Lato"/>
              <a:cs typeface="Lato"/>
              <a:sym typeface="Lato"/>
            </a:endParaRPr>
          </a:p>
        </p:txBody>
      </p:sp>
      <p:sp>
        <p:nvSpPr>
          <p:cNvPr id="131" name="Google Shape;131;p15"/>
          <p:cNvSpPr txBox="1"/>
          <p:nvPr/>
        </p:nvSpPr>
        <p:spPr>
          <a:xfrm>
            <a:off x="355244" y="10224588"/>
            <a:ext cx="2168100" cy="13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Lato"/>
                <a:ea typeface="Lato"/>
                <a:cs typeface="Lato"/>
                <a:sym typeface="Lato"/>
              </a:rPr>
              <a:t>Sed diam nonummy nibh euismod.</a:t>
            </a:r>
            <a:endParaRPr sz="900">
              <a:solidFill>
                <a:schemeClr val="dk1"/>
              </a:solidFill>
              <a:latin typeface="Lato"/>
              <a:ea typeface="Lato"/>
              <a:cs typeface="Lato"/>
              <a:sym typeface="Lato"/>
            </a:endParaRPr>
          </a:p>
        </p:txBody>
      </p:sp>
      <p:pic>
        <p:nvPicPr>
          <p:cNvPr id="132" name="Google Shape;132;p15"/>
          <p:cNvPicPr preferRelativeResize="0"/>
          <p:nvPr/>
        </p:nvPicPr>
        <p:blipFill rotWithShape="1">
          <a:blip r:embed="rId6">
            <a:alphaModFix/>
          </a:blip>
          <a:srcRect b="-374" l="0" r="0" t="17041"/>
          <a:stretch/>
        </p:blipFill>
        <p:spPr>
          <a:xfrm>
            <a:off x="355250" y="7471039"/>
            <a:ext cx="2160000" cy="2700000"/>
          </a:xfrm>
          <a:prstGeom prst="rect">
            <a:avLst/>
          </a:prstGeom>
          <a:noFill/>
          <a:ln>
            <a:noFill/>
          </a:ln>
        </p:spPr>
      </p:pic>
      <p:sp>
        <p:nvSpPr>
          <p:cNvPr id="133" name="Google Shape;133;p15"/>
          <p:cNvSpPr txBox="1"/>
          <p:nvPr/>
        </p:nvSpPr>
        <p:spPr>
          <a:xfrm>
            <a:off x="359300" y="5380875"/>
            <a:ext cx="21600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a:t>
            </a:r>
            <a:endParaRPr sz="1100">
              <a:latin typeface="Lato"/>
              <a:ea typeface="Lato"/>
              <a:cs typeface="Lato"/>
              <a:sym typeface="Lato"/>
            </a:endParaRPr>
          </a:p>
        </p:txBody>
      </p:sp>
      <p:sp>
        <p:nvSpPr>
          <p:cNvPr id="134" name="Google Shape;134;p15"/>
          <p:cNvSpPr txBox="1"/>
          <p:nvPr/>
        </p:nvSpPr>
        <p:spPr>
          <a:xfrm>
            <a:off x="2695250" y="5380875"/>
            <a:ext cx="2160000" cy="5037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sed diam nonummy nibh euismod tincidunt ut laoreet dolore magna aliquam erat volutpat.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 ectetuer adipiscing elit, sed diam nonummy nibh euismod tincidunt ut laoreet dolore magna aliquam erat volutpat. Ut wisi enim ad minim veniam, quis nostrud exerci tation ullamcorper suscipit lobortis nisl ut aliquip ex ea commodo</a:t>
            </a:r>
            <a:r>
              <a:rPr lang="ru" sz="1100">
                <a:solidFill>
                  <a:schemeClr val="dk1"/>
                </a:solidFill>
                <a:latin typeface="Lato"/>
                <a:ea typeface="Lato"/>
                <a:cs typeface="Lato"/>
                <a:sym typeface="Lato"/>
              </a:rPr>
              <a:t> consequat. Lorem ipsum dolor sit amet, consectetuer adipiscing elit.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nonummy nibh euismod tincidunt </a:t>
            </a:r>
            <a:endParaRPr sz="1100">
              <a:solidFill>
                <a:schemeClr val="dk1"/>
              </a:solidFill>
              <a:latin typeface="Lato"/>
              <a:ea typeface="Lato"/>
              <a:cs typeface="Lato"/>
              <a:sym typeface="Lato"/>
            </a:endParaRPr>
          </a:p>
        </p:txBody>
      </p:sp>
      <p:sp>
        <p:nvSpPr>
          <p:cNvPr id="135" name="Google Shape;135;p15"/>
          <p:cNvSpPr/>
          <p:nvPr/>
        </p:nvSpPr>
        <p:spPr>
          <a:xfrm>
            <a:off x="5035875" y="5416600"/>
            <a:ext cx="2160000" cy="4915200"/>
          </a:xfrm>
          <a:prstGeom prst="rect">
            <a:avLst/>
          </a:prstGeom>
          <a:solidFill>
            <a:srgbClr val="7E6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txBox="1"/>
          <p:nvPr/>
        </p:nvSpPr>
        <p:spPr>
          <a:xfrm>
            <a:off x="5148000" y="5489575"/>
            <a:ext cx="1933800" cy="49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500">
                <a:solidFill>
                  <a:schemeClr val="lt1"/>
                </a:solidFill>
                <a:latin typeface="Vidaloka"/>
                <a:ea typeface="Vidaloka"/>
                <a:cs typeface="Vidaloka"/>
                <a:sym typeface="Vidaloka"/>
              </a:rPr>
              <a:t>E</a:t>
            </a:r>
            <a:r>
              <a:rPr lang="ru" sz="1500">
                <a:solidFill>
                  <a:schemeClr val="lt1"/>
                </a:solidFill>
                <a:latin typeface="Vidaloka"/>
                <a:ea typeface="Vidaloka"/>
                <a:cs typeface="Vidaloka"/>
                <a:sym typeface="Vidaloka"/>
              </a:rPr>
              <a:t>xerci ullamcorper suscipit lobortis nisl ut </a:t>
            </a:r>
            <a:endParaRPr sz="1500">
              <a:solidFill>
                <a:schemeClr val="lt1"/>
              </a:solidFill>
              <a:latin typeface="Vidaloka"/>
              <a:ea typeface="Vidaloka"/>
              <a:cs typeface="Vidaloka"/>
              <a:sym typeface="Vidaloka"/>
            </a:endParaRPr>
          </a:p>
        </p:txBody>
      </p:sp>
      <p:sp>
        <p:nvSpPr>
          <p:cNvPr id="137" name="Google Shape;137;p15"/>
          <p:cNvSpPr txBox="1"/>
          <p:nvPr/>
        </p:nvSpPr>
        <p:spPr>
          <a:xfrm>
            <a:off x="5148000" y="6022675"/>
            <a:ext cx="1933800" cy="4225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000">
                <a:solidFill>
                  <a:schemeClr val="lt1"/>
                </a:solidFill>
                <a:latin typeface="Lato"/>
                <a:ea typeface="Lato"/>
                <a:cs typeface="Lato"/>
                <a:sym typeface="Lato"/>
              </a:rPr>
              <a:t>S</a:t>
            </a:r>
            <a:r>
              <a:rPr lang="ru" sz="1000">
                <a:solidFill>
                  <a:schemeClr val="lt1"/>
                </a:solidFill>
                <a:latin typeface="Lato"/>
                <a:ea typeface="Lato"/>
                <a:cs typeface="Lato"/>
                <a:sym typeface="Lato"/>
              </a:rPr>
              <a:t>ed diam nonummy nibh euismod tincidunt ut laoreet dolore magna aliquam erat volutpat.</a:t>
            </a:r>
            <a:endParaRPr sz="10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1000">
                <a:solidFill>
                  <a:schemeClr val="lt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0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1000">
                <a:solidFill>
                  <a:schemeClr val="lt1"/>
                </a:solidFill>
                <a:latin typeface="Lato"/>
                <a:ea typeface="Lato"/>
                <a:cs typeface="Lato"/>
                <a:sym typeface="Lato"/>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sz="10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p:nvPr/>
        </p:nvSpPr>
        <p:spPr>
          <a:xfrm>
            <a:off x="360000" y="360000"/>
            <a:ext cx="6840000" cy="180000"/>
          </a:xfrm>
          <a:prstGeom prst="rect">
            <a:avLst/>
          </a:prstGeom>
          <a:solidFill>
            <a:srgbClr val="6072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txBox="1"/>
          <p:nvPr/>
        </p:nvSpPr>
        <p:spPr>
          <a:xfrm>
            <a:off x="445725" y="378950"/>
            <a:ext cx="13068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144" name="Google Shape;144;p16"/>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145" name="Google Shape;145;p16"/>
          <p:cNvSpPr txBox="1"/>
          <p:nvPr/>
        </p:nvSpPr>
        <p:spPr>
          <a:xfrm>
            <a:off x="5610225" y="378950"/>
            <a:ext cx="14097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4</a:t>
            </a:r>
            <a:endParaRPr sz="900">
              <a:solidFill>
                <a:schemeClr val="lt1"/>
              </a:solidFill>
              <a:latin typeface="Lato"/>
              <a:ea typeface="Lato"/>
              <a:cs typeface="Lato"/>
              <a:sym typeface="Lato"/>
            </a:endParaRPr>
          </a:p>
        </p:txBody>
      </p:sp>
      <p:sp>
        <p:nvSpPr>
          <p:cNvPr id="146" name="Google Shape;146;p16"/>
          <p:cNvSpPr txBox="1"/>
          <p:nvPr/>
        </p:nvSpPr>
        <p:spPr>
          <a:xfrm>
            <a:off x="360000" y="628150"/>
            <a:ext cx="6840000" cy="723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700">
                <a:solidFill>
                  <a:srgbClr val="607296"/>
                </a:solidFill>
                <a:latin typeface="Alfa Slab One"/>
                <a:ea typeface="Alfa Slab One"/>
                <a:cs typeface="Alfa Slab One"/>
                <a:sym typeface="Alfa Slab One"/>
              </a:rPr>
              <a:t>EXTRACURRICULAR</a:t>
            </a:r>
            <a:endParaRPr sz="4700">
              <a:solidFill>
                <a:srgbClr val="607296"/>
              </a:solidFill>
              <a:latin typeface="Alfa Slab One"/>
              <a:ea typeface="Alfa Slab One"/>
              <a:cs typeface="Alfa Slab One"/>
              <a:sym typeface="Alfa Slab One"/>
            </a:endParaRPr>
          </a:p>
        </p:txBody>
      </p:sp>
      <p:cxnSp>
        <p:nvCxnSpPr>
          <p:cNvPr id="147" name="Google Shape;147;p16"/>
          <p:cNvCxnSpPr/>
          <p:nvPr/>
        </p:nvCxnSpPr>
        <p:spPr>
          <a:xfrm>
            <a:off x="360525" y="1405800"/>
            <a:ext cx="6845100" cy="0"/>
          </a:xfrm>
          <a:prstGeom prst="straightConnector1">
            <a:avLst/>
          </a:prstGeom>
          <a:noFill/>
          <a:ln cap="flat" cmpd="sng" w="9525">
            <a:solidFill>
              <a:srgbClr val="607296"/>
            </a:solidFill>
            <a:prstDash val="solid"/>
            <a:round/>
            <a:headEnd len="med" w="med" type="none"/>
            <a:tailEnd len="med" w="med" type="none"/>
          </a:ln>
        </p:spPr>
      </p:cxnSp>
      <p:sp>
        <p:nvSpPr>
          <p:cNvPr id="148" name="Google Shape;148;p16"/>
          <p:cNvSpPr txBox="1"/>
          <p:nvPr/>
        </p:nvSpPr>
        <p:spPr>
          <a:xfrm>
            <a:off x="355250" y="1500500"/>
            <a:ext cx="68400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latin typeface="Vidaloka"/>
                <a:ea typeface="Vidaloka"/>
                <a:cs typeface="Vidaloka"/>
                <a:sym typeface="Vidaloka"/>
              </a:rPr>
              <a:t>Consectetuer adipiscing elit diam nonummy</a:t>
            </a:r>
            <a:endParaRPr sz="2700">
              <a:latin typeface="Vidaloka"/>
              <a:ea typeface="Vidaloka"/>
              <a:cs typeface="Vidaloka"/>
              <a:sym typeface="Vidaloka"/>
            </a:endParaRPr>
          </a:p>
        </p:txBody>
      </p:sp>
      <p:sp>
        <p:nvSpPr>
          <p:cNvPr id="149" name="Google Shape;149;p16"/>
          <p:cNvSpPr txBox="1"/>
          <p:nvPr/>
        </p:nvSpPr>
        <p:spPr>
          <a:xfrm>
            <a:off x="355244" y="10219825"/>
            <a:ext cx="2168100" cy="13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Lato"/>
                <a:ea typeface="Lato"/>
                <a:cs typeface="Lato"/>
                <a:sym typeface="Lato"/>
              </a:rPr>
              <a:t>Sed diam nonummy nibh euismod.</a:t>
            </a:r>
            <a:endParaRPr sz="900">
              <a:solidFill>
                <a:schemeClr val="dk1"/>
              </a:solidFill>
              <a:latin typeface="Lato"/>
              <a:ea typeface="Lato"/>
              <a:cs typeface="Lato"/>
              <a:sym typeface="Lato"/>
            </a:endParaRPr>
          </a:p>
        </p:txBody>
      </p:sp>
      <p:sp>
        <p:nvSpPr>
          <p:cNvPr id="150" name="Google Shape;150;p16"/>
          <p:cNvSpPr txBox="1"/>
          <p:nvPr/>
        </p:nvSpPr>
        <p:spPr>
          <a:xfrm>
            <a:off x="359300" y="1982125"/>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dolor</a:t>
            </a:r>
            <a:endParaRPr sz="1100">
              <a:solidFill>
                <a:schemeClr val="dk1"/>
              </a:solidFill>
              <a:latin typeface="Lato"/>
              <a:ea typeface="Lato"/>
              <a:cs typeface="Lato"/>
              <a:sym typeface="Lato"/>
            </a:endParaRPr>
          </a:p>
        </p:txBody>
      </p:sp>
      <p:sp>
        <p:nvSpPr>
          <p:cNvPr id="151" name="Google Shape;151;p16"/>
          <p:cNvSpPr txBox="1"/>
          <p:nvPr/>
        </p:nvSpPr>
        <p:spPr>
          <a:xfrm>
            <a:off x="2695250" y="6137925"/>
            <a:ext cx="2160000" cy="4258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E</a:t>
            </a:r>
            <a:r>
              <a:rPr lang="ru" sz="1100">
                <a:solidFill>
                  <a:schemeClr val="dk1"/>
                </a:solidFill>
                <a:latin typeface="Lato"/>
                <a:ea typeface="Lato"/>
                <a:cs typeface="Lato"/>
                <a:sym typeface="Lato"/>
              </a:rPr>
              <a:t>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 ectetuer adipiscing elit, sed diam nonummy nibh euismod tincidunt ut laoreet dolore magna aliquam erat volutpat. Ut wisi enim ad minim veniam, quis nostrud exerci tation ullamcorper suscipit lobortis nisl ut aliquip ex ea commodo consequat. Lorem ipsum dolor sit amet, consectetuer adipiscing elit.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nonummy nibh euismod tincidunt </a:t>
            </a:r>
            <a:endParaRPr sz="1100">
              <a:solidFill>
                <a:schemeClr val="dk1"/>
              </a:solidFill>
              <a:latin typeface="Lato"/>
              <a:ea typeface="Lato"/>
              <a:cs typeface="Lato"/>
              <a:sym typeface="Lato"/>
            </a:endParaRPr>
          </a:p>
        </p:txBody>
      </p:sp>
      <p:sp>
        <p:nvSpPr>
          <p:cNvPr id="152" name="Google Shape;152;p16"/>
          <p:cNvSpPr/>
          <p:nvPr/>
        </p:nvSpPr>
        <p:spPr>
          <a:xfrm>
            <a:off x="5035875" y="5348675"/>
            <a:ext cx="2168100" cy="4983000"/>
          </a:xfrm>
          <a:prstGeom prst="rect">
            <a:avLst/>
          </a:prstGeom>
          <a:solidFill>
            <a:srgbClr val="6072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txBox="1"/>
          <p:nvPr/>
        </p:nvSpPr>
        <p:spPr>
          <a:xfrm>
            <a:off x="5148000" y="5413375"/>
            <a:ext cx="1948800" cy="59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chemeClr val="lt1"/>
                </a:solidFill>
                <a:latin typeface="Vidaloka"/>
                <a:ea typeface="Vidaloka"/>
                <a:cs typeface="Vidaloka"/>
                <a:sym typeface="Vidaloka"/>
              </a:rPr>
              <a:t>Quis nostrud exerci tation ullamcorper</a:t>
            </a:r>
            <a:endParaRPr sz="1800">
              <a:solidFill>
                <a:schemeClr val="lt1"/>
              </a:solidFill>
              <a:latin typeface="Vidaloka"/>
              <a:ea typeface="Vidaloka"/>
              <a:cs typeface="Vidaloka"/>
              <a:sym typeface="Vidaloka"/>
            </a:endParaRPr>
          </a:p>
        </p:txBody>
      </p:sp>
      <p:sp>
        <p:nvSpPr>
          <p:cNvPr id="154" name="Google Shape;154;p16"/>
          <p:cNvSpPr txBox="1"/>
          <p:nvPr/>
        </p:nvSpPr>
        <p:spPr>
          <a:xfrm>
            <a:off x="5148000" y="6036963"/>
            <a:ext cx="1948800" cy="1746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000">
                <a:solidFill>
                  <a:schemeClr val="lt1"/>
                </a:solidFill>
                <a:latin typeface="Lato"/>
                <a:ea typeface="Lato"/>
                <a:cs typeface="Lato"/>
                <a:sym typeface="Lato"/>
              </a:rPr>
              <a:t>Nibh euismod tincidunt ut laoreet dolore magna aliquam erat volutpat. Ut wisi enim ad minim veniam, quis nostrud exerci tation ullamcorper suscipit lobortis nisl ut aliquip ex ea commodo consequat.</a:t>
            </a:r>
            <a:endParaRPr sz="10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1000">
                <a:solidFill>
                  <a:schemeClr val="lt1"/>
                </a:solidFill>
                <a:latin typeface="Lato"/>
                <a:ea typeface="Lato"/>
                <a:cs typeface="Lato"/>
                <a:sym typeface="Lato"/>
              </a:rPr>
              <a:t>Duis autem vel eum iriure dolor in hendrerit in vulputate velit esse molestie consequat, vel illum dolore.</a:t>
            </a:r>
            <a:endParaRPr sz="1000">
              <a:solidFill>
                <a:schemeClr val="lt1"/>
              </a:solidFill>
              <a:latin typeface="Lato"/>
              <a:ea typeface="Lato"/>
              <a:cs typeface="Lato"/>
              <a:sym typeface="Lato"/>
            </a:endParaRPr>
          </a:p>
        </p:txBody>
      </p:sp>
      <p:sp>
        <p:nvSpPr>
          <p:cNvPr id="155" name="Google Shape;155;p16"/>
          <p:cNvSpPr txBox="1"/>
          <p:nvPr/>
        </p:nvSpPr>
        <p:spPr>
          <a:xfrm>
            <a:off x="359300" y="3118450"/>
            <a:ext cx="13458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diam nonummy nibh euismod tincidunt ut laoreet dolore magna aliquam erat volutpat. </a:t>
            </a:r>
            <a:endParaRPr sz="1100">
              <a:solidFill>
                <a:schemeClr val="dk1"/>
              </a:solidFill>
              <a:latin typeface="Lato"/>
              <a:ea typeface="Lato"/>
              <a:cs typeface="Lato"/>
              <a:sym typeface="Lato"/>
            </a:endParaRPr>
          </a:p>
        </p:txBody>
      </p:sp>
      <p:sp>
        <p:nvSpPr>
          <p:cNvPr id="156" name="Google Shape;156;p16"/>
          <p:cNvSpPr txBox="1"/>
          <p:nvPr/>
        </p:nvSpPr>
        <p:spPr>
          <a:xfrm>
            <a:off x="359300" y="3872050"/>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con</a:t>
            </a:r>
            <a:endParaRPr sz="1100">
              <a:solidFill>
                <a:schemeClr val="dk1"/>
              </a:solidFill>
              <a:latin typeface="Lato"/>
              <a:ea typeface="Lato"/>
              <a:cs typeface="Lato"/>
              <a:sym typeface="Lato"/>
            </a:endParaRPr>
          </a:p>
        </p:txBody>
      </p:sp>
      <p:sp>
        <p:nvSpPr>
          <p:cNvPr id="157" name="Google Shape;157;p16"/>
          <p:cNvSpPr txBox="1"/>
          <p:nvPr/>
        </p:nvSpPr>
        <p:spPr>
          <a:xfrm>
            <a:off x="2700000" y="1982125"/>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dolor</a:t>
            </a:r>
            <a:endParaRPr sz="1100">
              <a:solidFill>
                <a:schemeClr val="dk1"/>
              </a:solidFill>
              <a:latin typeface="Lato"/>
              <a:ea typeface="Lato"/>
              <a:cs typeface="Lato"/>
              <a:sym typeface="Lato"/>
            </a:endParaRPr>
          </a:p>
        </p:txBody>
      </p:sp>
      <p:sp>
        <p:nvSpPr>
          <p:cNvPr id="158" name="Google Shape;158;p16"/>
          <p:cNvSpPr txBox="1"/>
          <p:nvPr/>
        </p:nvSpPr>
        <p:spPr>
          <a:xfrm>
            <a:off x="3509450" y="3118450"/>
            <a:ext cx="13458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diam nonummy nibh euismod tincidunt ut laoreet dolore magna aliquam erat volutpat. </a:t>
            </a:r>
            <a:endParaRPr sz="1100">
              <a:solidFill>
                <a:schemeClr val="dk1"/>
              </a:solidFill>
              <a:latin typeface="Lato"/>
              <a:ea typeface="Lato"/>
              <a:cs typeface="Lato"/>
              <a:sym typeface="Lato"/>
            </a:endParaRPr>
          </a:p>
        </p:txBody>
      </p:sp>
      <p:sp>
        <p:nvSpPr>
          <p:cNvPr id="159" name="Google Shape;159;p16"/>
          <p:cNvSpPr txBox="1"/>
          <p:nvPr/>
        </p:nvSpPr>
        <p:spPr>
          <a:xfrm>
            <a:off x="2700000" y="3872050"/>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con</a:t>
            </a:r>
            <a:endParaRPr sz="1100">
              <a:solidFill>
                <a:schemeClr val="dk1"/>
              </a:solidFill>
              <a:latin typeface="Lato"/>
              <a:ea typeface="Lato"/>
              <a:cs typeface="Lato"/>
              <a:sym typeface="Lato"/>
            </a:endParaRPr>
          </a:p>
        </p:txBody>
      </p:sp>
      <p:sp>
        <p:nvSpPr>
          <p:cNvPr id="160" name="Google Shape;160;p16"/>
          <p:cNvSpPr txBox="1"/>
          <p:nvPr/>
        </p:nvSpPr>
        <p:spPr>
          <a:xfrm>
            <a:off x="5040700" y="1982125"/>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Sed diam nonummy nibh euismod tincidunt ut laoreet dolore magna aliquam erat volutpat. Ut wisi enim ad minim veniam, quis nostrud exerci tation ullamcorper suscipit lobortis nisl.</a:t>
            </a:r>
            <a:endParaRPr sz="1100">
              <a:solidFill>
                <a:schemeClr val="dk1"/>
              </a:solidFill>
              <a:latin typeface="Lato"/>
              <a:ea typeface="Lato"/>
              <a:cs typeface="Lato"/>
              <a:sym typeface="Lato"/>
            </a:endParaRPr>
          </a:p>
        </p:txBody>
      </p:sp>
      <p:pic>
        <p:nvPicPr>
          <p:cNvPr id="161" name="Google Shape;161;p16"/>
          <p:cNvPicPr preferRelativeResize="0"/>
          <p:nvPr/>
        </p:nvPicPr>
        <p:blipFill rotWithShape="1">
          <a:blip r:embed="rId3">
            <a:alphaModFix/>
          </a:blip>
          <a:srcRect b="0" l="0" r="7209" t="0"/>
          <a:stretch/>
        </p:blipFill>
        <p:spPr>
          <a:xfrm>
            <a:off x="5040700" y="3247475"/>
            <a:ext cx="2160000" cy="1553801"/>
          </a:xfrm>
          <a:prstGeom prst="rect">
            <a:avLst/>
          </a:prstGeom>
          <a:noFill/>
          <a:ln>
            <a:noFill/>
          </a:ln>
        </p:spPr>
      </p:pic>
      <p:sp>
        <p:nvSpPr>
          <p:cNvPr id="162" name="Google Shape;162;p16"/>
          <p:cNvSpPr txBox="1"/>
          <p:nvPr/>
        </p:nvSpPr>
        <p:spPr>
          <a:xfrm>
            <a:off x="5031894" y="4860725"/>
            <a:ext cx="2168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Nisl ut aliquip ex ea commodo consequat.</a:t>
            </a:r>
            <a:endParaRPr sz="900">
              <a:solidFill>
                <a:schemeClr val="dk1"/>
              </a:solidFill>
              <a:latin typeface="Lato"/>
              <a:ea typeface="Lato"/>
              <a:cs typeface="Lato"/>
              <a:sym typeface="Lato"/>
            </a:endParaRPr>
          </a:p>
        </p:txBody>
      </p:sp>
      <p:sp>
        <p:nvSpPr>
          <p:cNvPr id="163" name="Google Shape;163;p16"/>
          <p:cNvSpPr txBox="1"/>
          <p:nvPr/>
        </p:nvSpPr>
        <p:spPr>
          <a:xfrm>
            <a:off x="1776425" y="3198438"/>
            <a:ext cx="1597500" cy="600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300">
                <a:latin typeface="Lora"/>
                <a:ea typeface="Lora"/>
                <a:cs typeface="Lora"/>
                <a:sym typeface="Lora"/>
              </a:rPr>
              <a:t>Nonummy nibh euismod tincidunt ut laoreet dolore</a:t>
            </a:r>
            <a:endParaRPr b="1" sz="1300">
              <a:latin typeface="Lora"/>
              <a:ea typeface="Lora"/>
              <a:cs typeface="Lora"/>
              <a:sym typeface="Lora"/>
            </a:endParaRPr>
          </a:p>
        </p:txBody>
      </p:sp>
      <p:cxnSp>
        <p:nvCxnSpPr>
          <p:cNvPr id="164" name="Google Shape;164;p16"/>
          <p:cNvCxnSpPr/>
          <p:nvPr/>
        </p:nvCxnSpPr>
        <p:spPr>
          <a:xfrm>
            <a:off x="360525" y="5165025"/>
            <a:ext cx="6845100" cy="0"/>
          </a:xfrm>
          <a:prstGeom prst="straightConnector1">
            <a:avLst/>
          </a:prstGeom>
          <a:noFill/>
          <a:ln cap="flat" cmpd="sng" w="9525">
            <a:solidFill>
              <a:srgbClr val="607296"/>
            </a:solidFill>
            <a:prstDash val="solid"/>
            <a:round/>
            <a:headEnd len="med" w="med" type="none"/>
            <a:tailEnd len="med" w="med" type="none"/>
          </a:ln>
        </p:spPr>
      </p:cxnSp>
      <p:sp>
        <p:nvSpPr>
          <p:cNvPr id="165" name="Google Shape;165;p16"/>
          <p:cNvSpPr txBox="1"/>
          <p:nvPr/>
        </p:nvSpPr>
        <p:spPr>
          <a:xfrm>
            <a:off x="355250" y="5303250"/>
            <a:ext cx="4504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latin typeface="Vidaloka"/>
                <a:ea typeface="Vidaloka"/>
                <a:cs typeface="Vidaloka"/>
                <a:sym typeface="Vidaloka"/>
              </a:rPr>
              <a:t>Enim ad minim veniam, quis nostrud exerci tation ullamcorper</a:t>
            </a:r>
            <a:endParaRPr sz="2400">
              <a:latin typeface="Vidaloka"/>
              <a:ea typeface="Vidaloka"/>
              <a:cs typeface="Vidaloka"/>
              <a:sym typeface="Vidaloka"/>
            </a:endParaRPr>
          </a:p>
        </p:txBody>
      </p:sp>
      <p:sp>
        <p:nvSpPr>
          <p:cNvPr id="166" name="Google Shape;166;p16"/>
          <p:cNvSpPr txBox="1"/>
          <p:nvPr/>
        </p:nvSpPr>
        <p:spPr>
          <a:xfrm>
            <a:off x="354625" y="6137925"/>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Nibh euismod tincidunt ut laoreet dolore magna aliquam erat volutpat. Ut wisi enim ad minim veniam, quis nostrud exerci tation ullamcorper suscipit lobortis nisl ut aliquip ex ea commodo consequat.</a:t>
            </a:r>
            <a:endParaRPr sz="1100">
              <a:solidFill>
                <a:schemeClr val="dk1"/>
              </a:solidFill>
              <a:latin typeface="Lato"/>
              <a:ea typeface="Lato"/>
              <a:cs typeface="Lato"/>
              <a:sym typeface="Lato"/>
            </a:endParaRPr>
          </a:p>
        </p:txBody>
      </p:sp>
      <p:pic>
        <p:nvPicPr>
          <p:cNvPr id="167" name="Google Shape;167;p16"/>
          <p:cNvPicPr preferRelativeResize="0"/>
          <p:nvPr/>
        </p:nvPicPr>
        <p:blipFill rotWithShape="1">
          <a:blip r:embed="rId4">
            <a:alphaModFix/>
          </a:blip>
          <a:srcRect b="0" l="0" r="0" t="15576"/>
          <a:stretch/>
        </p:blipFill>
        <p:spPr>
          <a:xfrm>
            <a:off x="360525" y="7422275"/>
            <a:ext cx="2160000" cy="2729725"/>
          </a:xfrm>
          <a:prstGeom prst="rect">
            <a:avLst/>
          </a:prstGeom>
          <a:noFill/>
          <a:ln>
            <a:noFill/>
          </a:ln>
        </p:spPr>
      </p:pic>
      <p:sp>
        <p:nvSpPr>
          <p:cNvPr id="168" name="Google Shape;168;p16"/>
          <p:cNvSpPr txBox="1"/>
          <p:nvPr/>
        </p:nvSpPr>
        <p:spPr>
          <a:xfrm>
            <a:off x="5148700" y="10103400"/>
            <a:ext cx="1948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a:t>
            </a:r>
            <a:r>
              <a:rPr lang="ru" sz="900">
                <a:solidFill>
                  <a:schemeClr val="lt1"/>
                </a:solidFill>
                <a:latin typeface="Lato"/>
                <a:ea typeface="Lato"/>
                <a:cs typeface="Lato"/>
                <a:sym typeface="Lato"/>
              </a:rPr>
              <a:t>liquip ex ea commodo consequat.</a:t>
            </a:r>
            <a:endParaRPr sz="900">
              <a:solidFill>
                <a:schemeClr val="lt1"/>
              </a:solidFill>
              <a:latin typeface="Lato"/>
              <a:ea typeface="Lato"/>
              <a:cs typeface="Lato"/>
              <a:sym typeface="Lato"/>
            </a:endParaRPr>
          </a:p>
        </p:txBody>
      </p:sp>
      <p:pic>
        <p:nvPicPr>
          <p:cNvPr id="169" name="Google Shape;169;p16"/>
          <p:cNvPicPr preferRelativeResize="0"/>
          <p:nvPr/>
        </p:nvPicPr>
        <p:blipFill rotWithShape="1">
          <a:blip r:embed="rId5">
            <a:alphaModFix/>
          </a:blip>
          <a:srcRect b="0" l="0" r="0" t="16324"/>
          <a:stretch/>
        </p:blipFill>
        <p:spPr>
          <a:xfrm>
            <a:off x="5148000" y="7843400"/>
            <a:ext cx="1948800" cy="217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7"/>
          <p:cNvSpPr/>
          <p:nvPr/>
        </p:nvSpPr>
        <p:spPr>
          <a:xfrm>
            <a:off x="360000" y="360000"/>
            <a:ext cx="6840000" cy="180000"/>
          </a:xfrm>
          <a:prstGeom prst="rect">
            <a:avLst/>
          </a:prstGeom>
          <a:solidFill>
            <a:srgbClr val="608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txBox="1"/>
          <p:nvPr/>
        </p:nvSpPr>
        <p:spPr>
          <a:xfrm>
            <a:off x="445725" y="378950"/>
            <a:ext cx="13068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176" name="Google Shape;176;p17"/>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177" name="Google Shape;177;p17"/>
          <p:cNvSpPr txBox="1"/>
          <p:nvPr/>
        </p:nvSpPr>
        <p:spPr>
          <a:xfrm>
            <a:off x="5610225" y="378950"/>
            <a:ext cx="14097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5</a:t>
            </a:r>
            <a:endParaRPr sz="900">
              <a:solidFill>
                <a:schemeClr val="lt1"/>
              </a:solidFill>
              <a:latin typeface="Lato"/>
              <a:ea typeface="Lato"/>
              <a:cs typeface="Lato"/>
              <a:sym typeface="Lato"/>
            </a:endParaRPr>
          </a:p>
        </p:txBody>
      </p:sp>
      <p:sp>
        <p:nvSpPr>
          <p:cNvPr id="178" name="Google Shape;178;p17"/>
          <p:cNvSpPr txBox="1"/>
          <p:nvPr/>
        </p:nvSpPr>
        <p:spPr>
          <a:xfrm>
            <a:off x="360000" y="628150"/>
            <a:ext cx="68400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800">
                <a:solidFill>
                  <a:srgbClr val="608996"/>
                </a:solidFill>
                <a:latin typeface="Alfa Slab One"/>
                <a:ea typeface="Alfa Slab One"/>
                <a:cs typeface="Alfa Slab One"/>
                <a:sym typeface="Alfa Slab One"/>
              </a:rPr>
              <a:t>SPORTS NEWS</a:t>
            </a:r>
            <a:endParaRPr sz="4800">
              <a:solidFill>
                <a:srgbClr val="608996"/>
              </a:solidFill>
              <a:latin typeface="Alfa Slab One"/>
              <a:ea typeface="Alfa Slab One"/>
              <a:cs typeface="Alfa Slab One"/>
              <a:sym typeface="Alfa Slab One"/>
            </a:endParaRPr>
          </a:p>
        </p:txBody>
      </p:sp>
      <p:cxnSp>
        <p:nvCxnSpPr>
          <p:cNvPr id="179" name="Google Shape;179;p17"/>
          <p:cNvCxnSpPr/>
          <p:nvPr/>
        </p:nvCxnSpPr>
        <p:spPr>
          <a:xfrm>
            <a:off x="360525" y="1405800"/>
            <a:ext cx="6845100" cy="0"/>
          </a:xfrm>
          <a:prstGeom prst="straightConnector1">
            <a:avLst/>
          </a:prstGeom>
          <a:noFill/>
          <a:ln cap="flat" cmpd="sng" w="9525">
            <a:solidFill>
              <a:srgbClr val="608996"/>
            </a:solidFill>
            <a:prstDash val="solid"/>
            <a:round/>
            <a:headEnd len="med" w="med" type="none"/>
            <a:tailEnd len="med" w="med" type="none"/>
          </a:ln>
        </p:spPr>
      </p:cxnSp>
      <p:sp>
        <p:nvSpPr>
          <p:cNvPr id="180" name="Google Shape;180;p17"/>
          <p:cNvSpPr txBox="1"/>
          <p:nvPr/>
        </p:nvSpPr>
        <p:spPr>
          <a:xfrm>
            <a:off x="355250" y="1500500"/>
            <a:ext cx="45048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latin typeface="Vidaloka"/>
                <a:ea typeface="Vidaloka"/>
                <a:cs typeface="Vidaloka"/>
                <a:sym typeface="Vidaloka"/>
              </a:rPr>
              <a:t>Adipiscing elit diam nonumm</a:t>
            </a:r>
            <a:r>
              <a:rPr lang="ru" sz="2700">
                <a:latin typeface="Vidaloka"/>
                <a:ea typeface="Vidaloka"/>
                <a:cs typeface="Vidaloka"/>
                <a:sym typeface="Vidaloka"/>
              </a:rPr>
              <a:t>y</a:t>
            </a:r>
            <a:endParaRPr sz="2700">
              <a:latin typeface="Vidaloka"/>
              <a:ea typeface="Vidaloka"/>
              <a:cs typeface="Vidaloka"/>
              <a:sym typeface="Vidaloka"/>
            </a:endParaRPr>
          </a:p>
        </p:txBody>
      </p:sp>
      <p:sp>
        <p:nvSpPr>
          <p:cNvPr id="181" name="Google Shape;181;p17"/>
          <p:cNvSpPr txBox="1"/>
          <p:nvPr/>
        </p:nvSpPr>
        <p:spPr>
          <a:xfrm>
            <a:off x="355244" y="10219825"/>
            <a:ext cx="2168100" cy="13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Lato"/>
                <a:ea typeface="Lato"/>
                <a:cs typeface="Lato"/>
                <a:sym typeface="Lato"/>
              </a:rPr>
              <a:t>Sed diam nonummy nibh euismod.</a:t>
            </a:r>
            <a:endParaRPr sz="900">
              <a:solidFill>
                <a:schemeClr val="dk1"/>
              </a:solidFill>
              <a:latin typeface="Lato"/>
              <a:ea typeface="Lato"/>
              <a:cs typeface="Lato"/>
              <a:sym typeface="Lato"/>
            </a:endParaRPr>
          </a:p>
        </p:txBody>
      </p:sp>
      <p:sp>
        <p:nvSpPr>
          <p:cNvPr id="182" name="Google Shape;182;p17"/>
          <p:cNvSpPr txBox="1"/>
          <p:nvPr/>
        </p:nvSpPr>
        <p:spPr>
          <a:xfrm>
            <a:off x="2695250" y="5380825"/>
            <a:ext cx="2160000" cy="5037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 ectetuer adipiscing elit, sed diam nonummy nibh euismod tincidunt ut laoreet dolore magna aliquam erat volutpat. Ut wisi enim ad minim veniam, quis nostrud exerci tation ullamcorper suscipit lobortis nisl ut aliquip ex ea commodo consequat. </a:t>
            </a:r>
            <a:r>
              <a:rPr lang="ru" sz="1100">
                <a:solidFill>
                  <a:schemeClr val="dk1"/>
                </a:solidFill>
                <a:latin typeface="Lato"/>
                <a:ea typeface="Lato"/>
                <a:cs typeface="Lato"/>
                <a:sym typeface="Lato"/>
              </a:rPr>
              <a:t>Duis autem vel eum iriure dolor in hendrerit in vulputate velit esse molestie consequat, vel illum dolore eu feugiat nulla facilisis at vero eros et accumsan et iusto odio dignissim qui blandit praesent luptatum.</a:t>
            </a:r>
            <a:endParaRPr sz="1100">
              <a:solidFill>
                <a:schemeClr val="dk1"/>
              </a:solidFill>
              <a:latin typeface="Lato"/>
              <a:ea typeface="Lato"/>
              <a:cs typeface="Lato"/>
              <a:sym typeface="Lato"/>
            </a:endParaRPr>
          </a:p>
        </p:txBody>
      </p:sp>
      <p:sp>
        <p:nvSpPr>
          <p:cNvPr id="183" name="Google Shape;183;p17"/>
          <p:cNvSpPr/>
          <p:nvPr/>
        </p:nvSpPr>
        <p:spPr>
          <a:xfrm>
            <a:off x="5035875" y="1585800"/>
            <a:ext cx="2168100" cy="8745900"/>
          </a:xfrm>
          <a:prstGeom prst="rect">
            <a:avLst/>
          </a:prstGeom>
          <a:solidFill>
            <a:srgbClr val="608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txBox="1"/>
          <p:nvPr/>
        </p:nvSpPr>
        <p:spPr>
          <a:xfrm>
            <a:off x="5138813" y="1942388"/>
            <a:ext cx="1954500" cy="935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Nibh euismod tincidunt ut laoreet dolore magna aliquam erat volutpat. Ut wisi enim ad minim veniam, quis nostrud exerci tation ullamcorper suscipit lobortis nisl ut aliquip ex ea commodo consequat.</a:t>
            </a:r>
            <a:endParaRPr sz="900">
              <a:solidFill>
                <a:schemeClr val="lt1"/>
              </a:solidFill>
              <a:latin typeface="Lato"/>
              <a:ea typeface="Lato"/>
              <a:cs typeface="Lato"/>
              <a:sym typeface="Lato"/>
            </a:endParaRPr>
          </a:p>
        </p:txBody>
      </p:sp>
      <p:sp>
        <p:nvSpPr>
          <p:cNvPr id="185" name="Google Shape;185;p17"/>
          <p:cNvSpPr txBox="1"/>
          <p:nvPr/>
        </p:nvSpPr>
        <p:spPr>
          <a:xfrm>
            <a:off x="354625" y="5394463"/>
            <a:ext cx="2160000" cy="153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100">
              <a:solidFill>
                <a:schemeClr val="dk1"/>
              </a:solidFill>
              <a:latin typeface="Lato"/>
              <a:ea typeface="Lato"/>
              <a:cs typeface="Lato"/>
              <a:sym typeface="Lato"/>
            </a:endParaRPr>
          </a:p>
        </p:txBody>
      </p:sp>
      <p:pic>
        <p:nvPicPr>
          <p:cNvPr id="186" name="Google Shape;186;p17"/>
          <p:cNvPicPr preferRelativeResize="0"/>
          <p:nvPr/>
        </p:nvPicPr>
        <p:blipFill rotWithShape="1">
          <a:blip r:embed="rId3">
            <a:alphaModFix/>
          </a:blip>
          <a:srcRect b="0" l="0" r="2978" t="0"/>
          <a:stretch/>
        </p:blipFill>
        <p:spPr>
          <a:xfrm>
            <a:off x="362600" y="1982125"/>
            <a:ext cx="4504800" cy="3090649"/>
          </a:xfrm>
          <a:prstGeom prst="rect">
            <a:avLst/>
          </a:prstGeom>
          <a:noFill/>
          <a:ln>
            <a:noFill/>
          </a:ln>
        </p:spPr>
      </p:pic>
      <p:sp>
        <p:nvSpPr>
          <p:cNvPr id="187" name="Google Shape;187;p17"/>
          <p:cNvSpPr txBox="1"/>
          <p:nvPr/>
        </p:nvSpPr>
        <p:spPr>
          <a:xfrm>
            <a:off x="355250" y="5127913"/>
            <a:ext cx="45048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Tation ullamcorper suscipit lobortis nisl ut aliquip ex ea commodo consequat.</a:t>
            </a:r>
            <a:endParaRPr sz="900">
              <a:solidFill>
                <a:schemeClr val="dk1"/>
              </a:solidFill>
              <a:latin typeface="Lato"/>
              <a:ea typeface="Lato"/>
              <a:cs typeface="Lato"/>
              <a:sym typeface="Lato"/>
            </a:endParaRPr>
          </a:p>
        </p:txBody>
      </p:sp>
      <p:pic>
        <p:nvPicPr>
          <p:cNvPr id="188" name="Google Shape;188;p17"/>
          <p:cNvPicPr preferRelativeResize="0"/>
          <p:nvPr/>
        </p:nvPicPr>
        <p:blipFill rotWithShape="1">
          <a:blip r:embed="rId4">
            <a:alphaModFix/>
          </a:blip>
          <a:srcRect b="0" l="3739" r="1347" t="2987"/>
          <a:stretch/>
        </p:blipFill>
        <p:spPr>
          <a:xfrm>
            <a:off x="362600" y="7061350"/>
            <a:ext cx="2160000" cy="3090649"/>
          </a:xfrm>
          <a:prstGeom prst="rect">
            <a:avLst/>
          </a:prstGeom>
          <a:noFill/>
          <a:ln>
            <a:noFill/>
          </a:ln>
        </p:spPr>
      </p:pic>
      <p:sp>
        <p:nvSpPr>
          <p:cNvPr id="189" name="Google Shape;189;p17"/>
          <p:cNvSpPr txBox="1"/>
          <p:nvPr/>
        </p:nvSpPr>
        <p:spPr>
          <a:xfrm>
            <a:off x="5138475" y="1641900"/>
            <a:ext cx="19596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Exerci ullamcorper</a:t>
            </a:r>
            <a:endParaRPr sz="1800">
              <a:solidFill>
                <a:schemeClr val="lt1"/>
              </a:solidFill>
              <a:latin typeface="Vidaloka"/>
              <a:ea typeface="Vidaloka"/>
              <a:cs typeface="Vidaloka"/>
              <a:sym typeface="Vidaloka"/>
            </a:endParaRPr>
          </a:p>
        </p:txBody>
      </p:sp>
      <p:cxnSp>
        <p:nvCxnSpPr>
          <p:cNvPr id="190" name="Google Shape;190;p17"/>
          <p:cNvCxnSpPr/>
          <p:nvPr/>
        </p:nvCxnSpPr>
        <p:spPr>
          <a:xfrm>
            <a:off x="5143513" y="5546250"/>
            <a:ext cx="1957500" cy="0"/>
          </a:xfrm>
          <a:prstGeom prst="straightConnector1">
            <a:avLst/>
          </a:prstGeom>
          <a:noFill/>
          <a:ln cap="flat" cmpd="sng" w="9525">
            <a:solidFill>
              <a:schemeClr val="lt1"/>
            </a:solidFill>
            <a:prstDash val="solid"/>
            <a:round/>
            <a:headEnd len="med" w="med" type="none"/>
            <a:tailEnd len="med" w="med" type="none"/>
          </a:ln>
        </p:spPr>
      </p:cxnSp>
      <p:sp>
        <p:nvSpPr>
          <p:cNvPr id="191" name="Google Shape;191;p17"/>
          <p:cNvSpPr txBox="1"/>
          <p:nvPr/>
        </p:nvSpPr>
        <p:spPr>
          <a:xfrm>
            <a:off x="5143575" y="5606575"/>
            <a:ext cx="19545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Quis nostrud exerci</a:t>
            </a:r>
            <a:endParaRPr sz="1800">
              <a:solidFill>
                <a:schemeClr val="lt1"/>
              </a:solidFill>
              <a:latin typeface="Vidaloka"/>
              <a:ea typeface="Vidaloka"/>
              <a:cs typeface="Vidaloka"/>
              <a:sym typeface="Vidaloka"/>
            </a:endParaRPr>
          </a:p>
        </p:txBody>
      </p:sp>
      <p:pic>
        <p:nvPicPr>
          <p:cNvPr id="192" name="Google Shape;192;p17"/>
          <p:cNvPicPr preferRelativeResize="0"/>
          <p:nvPr/>
        </p:nvPicPr>
        <p:blipFill rotWithShape="1">
          <a:blip r:embed="rId5">
            <a:alphaModFix/>
          </a:blip>
          <a:srcRect b="0" l="0" r="3222" t="990"/>
          <a:stretch/>
        </p:blipFill>
        <p:spPr>
          <a:xfrm>
            <a:off x="5138800" y="7234775"/>
            <a:ext cx="1952451" cy="2797075"/>
          </a:xfrm>
          <a:prstGeom prst="rect">
            <a:avLst/>
          </a:prstGeom>
          <a:noFill/>
          <a:ln>
            <a:noFill/>
          </a:ln>
        </p:spPr>
      </p:pic>
      <p:sp>
        <p:nvSpPr>
          <p:cNvPr id="193" name="Google Shape;193;p17"/>
          <p:cNvSpPr txBox="1"/>
          <p:nvPr/>
        </p:nvSpPr>
        <p:spPr>
          <a:xfrm>
            <a:off x="5138850" y="10112450"/>
            <a:ext cx="1954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Aliquip ex ea commodo consequat.</a:t>
            </a:r>
            <a:endParaRPr sz="900">
              <a:solidFill>
                <a:schemeClr val="lt1"/>
              </a:solidFill>
              <a:latin typeface="Lato"/>
              <a:ea typeface="Lato"/>
              <a:cs typeface="Lato"/>
              <a:sym typeface="Lato"/>
            </a:endParaRPr>
          </a:p>
        </p:txBody>
      </p:sp>
      <p:sp>
        <p:nvSpPr>
          <p:cNvPr id="194" name="Google Shape;194;p17"/>
          <p:cNvSpPr txBox="1"/>
          <p:nvPr/>
        </p:nvSpPr>
        <p:spPr>
          <a:xfrm>
            <a:off x="5138475" y="5912075"/>
            <a:ext cx="1957500" cy="1253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Ut wisi enim ad minim veniam, quis nostrud exerci tation ullamcorper suscipit lobortis nisl ut aliquip ex ea commodo consequat. Duis autem vel eum iriure dolor in hendrerit in vulputate velit esse molestie consequat, vel illum dolore eu feugiat nulla facilisis at vero.</a:t>
            </a:r>
            <a:endParaRPr sz="900">
              <a:solidFill>
                <a:schemeClr val="lt1"/>
              </a:solidFill>
              <a:latin typeface="Lato"/>
              <a:ea typeface="Lato"/>
              <a:cs typeface="Lato"/>
              <a:sym typeface="Lato"/>
            </a:endParaRPr>
          </a:p>
        </p:txBody>
      </p:sp>
      <p:pic>
        <p:nvPicPr>
          <p:cNvPr id="195" name="Google Shape;195;p17"/>
          <p:cNvPicPr preferRelativeResize="0"/>
          <p:nvPr/>
        </p:nvPicPr>
        <p:blipFill rotWithShape="1">
          <a:blip r:embed="rId6">
            <a:alphaModFix/>
          </a:blip>
          <a:srcRect b="0" l="4803" r="38007" t="0"/>
          <a:stretch/>
        </p:blipFill>
        <p:spPr>
          <a:xfrm>
            <a:off x="5143238" y="2963225"/>
            <a:ext cx="1959600" cy="2272524"/>
          </a:xfrm>
          <a:prstGeom prst="rect">
            <a:avLst/>
          </a:prstGeom>
          <a:noFill/>
          <a:ln>
            <a:noFill/>
          </a:ln>
        </p:spPr>
      </p:pic>
      <p:sp>
        <p:nvSpPr>
          <p:cNvPr id="196" name="Google Shape;196;p17"/>
          <p:cNvSpPr txBox="1"/>
          <p:nvPr/>
        </p:nvSpPr>
        <p:spPr>
          <a:xfrm>
            <a:off x="5153100" y="5318738"/>
            <a:ext cx="1874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Aliquip ex ea commodo consequat.</a:t>
            </a:r>
            <a:endParaRPr sz="9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p:nvPr/>
        </p:nvSpPr>
        <p:spPr>
          <a:xfrm>
            <a:off x="360000" y="360000"/>
            <a:ext cx="6840000" cy="180000"/>
          </a:xfrm>
          <a:prstGeom prst="rect">
            <a:avLst/>
          </a:prstGeom>
          <a:solidFill>
            <a:srgbClr val="9684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txBox="1"/>
          <p:nvPr/>
        </p:nvSpPr>
        <p:spPr>
          <a:xfrm>
            <a:off x="445725" y="378950"/>
            <a:ext cx="1306800" cy="1386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lang="ru" sz="900">
                <a:solidFill>
                  <a:schemeClr val="lt1"/>
                </a:solidFill>
                <a:latin typeface="Lato"/>
                <a:ea typeface="Lato"/>
                <a:cs typeface="Lato"/>
                <a:sym typeface="Lato"/>
              </a:rPr>
              <a:t>August 2021</a:t>
            </a:r>
            <a:endParaRPr sz="900">
              <a:solidFill>
                <a:schemeClr val="lt1"/>
              </a:solidFill>
              <a:latin typeface="Lato"/>
              <a:ea typeface="Lato"/>
              <a:cs typeface="Lato"/>
              <a:sym typeface="Lato"/>
            </a:endParaRPr>
          </a:p>
        </p:txBody>
      </p:sp>
      <p:sp>
        <p:nvSpPr>
          <p:cNvPr id="203" name="Google Shape;203;p18"/>
          <p:cNvSpPr txBox="1"/>
          <p:nvPr/>
        </p:nvSpPr>
        <p:spPr>
          <a:xfrm>
            <a:off x="2700000" y="378938"/>
            <a:ext cx="2160000" cy="138600"/>
          </a:xfrm>
          <a:prstGeom prst="rect">
            <a:avLst/>
          </a:prstGeom>
          <a:noFill/>
          <a:ln>
            <a:noFill/>
          </a:ln>
        </p:spPr>
        <p:txBody>
          <a:bodyPr anchorCtr="0" anchor="t" bIns="0" lIns="91425" spcFirstLastPara="1" rIns="0" wrap="square" tIns="0">
            <a:spAutoFit/>
          </a:bodyPr>
          <a:lstStyle/>
          <a:p>
            <a:pPr indent="0" lvl="0" marL="0" rtl="0" algn="ctr">
              <a:spcBef>
                <a:spcPts val="0"/>
              </a:spcBef>
              <a:spcAft>
                <a:spcPts val="0"/>
              </a:spcAft>
              <a:buNone/>
            </a:pPr>
            <a:r>
              <a:rPr lang="ru" sz="900">
                <a:solidFill>
                  <a:schemeClr val="lt1"/>
                </a:solidFill>
                <a:latin typeface="Lato"/>
                <a:ea typeface="Lato"/>
                <a:cs typeface="Lato"/>
                <a:sym typeface="Lato"/>
              </a:rPr>
              <a:t>School newspaper</a:t>
            </a:r>
            <a:endParaRPr sz="900">
              <a:solidFill>
                <a:schemeClr val="lt1"/>
              </a:solidFill>
              <a:latin typeface="Lato"/>
              <a:ea typeface="Lato"/>
              <a:cs typeface="Lato"/>
              <a:sym typeface="Lato"/>
            </a:endParaRPr>
          </a:p>
        </p:txBody>
      </p:sp>
      <p:sp>
        <p:nvSpPr>
          <p:cNvPr id="204" name="Google Shape;204;p18"/>
          <p:cNvSpPr txBox="1"/>
          <p:nvPr/>
        </p:nvSpPr>
        <p:spPr>
          <a:xfrm>
            <a:off x="5610225" y="378950"/>
            <a:ext cx="1409700" cy="1386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Lato"/>
                <a:ea typeface="Lato"/>
                <a:cs typeface="Lato"/>
                <a:sym typeface="Lato"/>
              </a:rPr>
              <a:t>Page 6</a:t>
            </a:r>
            <a:endParaRPr sz="900">
              <a:solidFill>
                <a:schemeClr val="lt1"/>
              </a:solidFill>
              <a:latin typeface="Lato"/>
              <a:ea typeface="Lato"/>
              <a:cs typeface="Lato"/>
              <a:sym typeface="Lato"/>
            </a:endParaRPr>
          </a:p>
        </p:txBody>
      </p:sp>
      <p:sp>
        <p:nvSpPr>
          <p:cNvPr id="205" name="Google Shape;205;p18"/>
          <p:cNvSpPr txBox="1"/>
          <p:nvPr/>
        </p:nvSpPr>
        <p:spPr>
          <a:xfrm>
            <a:off x="360000" y="628150"/>
            <a:ext cx="68400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600">
                <a:solidFill>
                  <a:srgbClr val="968460"/>
                </a:solidFill>
                <a:latin typeface="Alfa Slab One"/>
                <a:ea typeface="Alfa Slab One"/>
                <a:cs typeface="Alfa Slab One"/>
                <a:sym typeface="Alfa Slab One"/>
              </a:rPr>
              <a:t>OPINIONS &amp; WORLD</a:t>
            </a:r>
            <a:endParaRPr sz="4600">
              <a:solidFill>
                <a:srgbClr val="968460"/>
              </a:solidFill>
              <a:latin typeface="Alfa Slab One"/>
              <a:ea typeface="Alfa Slab One"/>
              <a:cs typeface="Alfa Slab One"/>
              <a:sym typeface="Alfa Slab One"/>
            </a:endParaRPr>
          </a:p>
        </p:txBody>
      </p:sp>
      <p:cxnSp>
        <p:nvCxnSpPr>
          <p:cNvPr id="206" name="Google Shape;206;p18"/>
          <p:cNvCxnSpPr/>
          <p:nvPr/>
        </p:nvCxnSpPr>
        <p:spPr>
          <a:xfrm>
            <a:off x="360525" y="1405800"/>
            <a:ext cx="6845100" cy="0"/>
          </a:xfrm>
          <a:prstGeom prst="straightConnector1">
            <a:avLst/>
          </a:prstGeom>
          <a:noFill/>
          <a:ln cap="flat" cmpd="sng" w="9525">
            <a:solidFill>
              <a:srgbClr val="968460"/>
            </a:solidFill>
            <a:prstDash val="solid"/>
            <a:round/>
            <a:headEnd len="med" w="med" type="none"/>
            <a:tailEnd len="med" w="med" type="none"/>
          </a:ln>
        </p:spPr>
      </p:cxnSp>
      <p:sp>
        <p:nvSpPr>
          <p:cNvPr id="207" name="Google Shape;207;p18"/>
          <p:cNvSpPr txBox="1"/>
          <p:nvPr/>
        </p:nvSpPr>
        <p:spPr>
          <a:xfrm>
            <a:off x="355250" y="1519550"/>
            <a:ext cx="6840000" cy="446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900">
                <a:latin typeface="Vidaloka"/>
                <a:ea typeface="Vidaloka"/>
                <a:cs typeface="Vidaloka"/>
                <a:sym typeface="Vidaloka"/>
              </a:rPr>
              <a:t>Nostrud exerci tation ullamcorper suscipit</a:t>
            </a:r>
            <a:endParaRPr sz="2900">
              <a:latin typeface="Vidaloka"/>
              <a:ea typeface="Vidaloka"/>
              <a:cs typeface="Vidaloka"/>
              <a:sym typeface="Vidaloka"/>
            </a:endParaRPr>
          </a:p>
        </p:txBody>
      </p:sp>
      <p:sp>
        <p:nvSpPr>
          <p:cNvPr id="208" name="Google Shape;208;p18"/>
          <p:cNvSpPr txBox="1"/>
          <p:nvPr/>
        </p:nvSpPr>
        <p:spPr>
          <a:xfrm>
            <a:off x="2695250" y="5763513"/>
            <a:ext cx="2160000" cy="4647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euismod tincidunt ut laoreet dolore magna aliquam erat volutpat. Ut wisi enim ad minim veniam, quis nostrud exerci tation ullamcorper suscipit lobortis nisl ut aliquip ex ea commodo consequat.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Ut wisi enim ad minim veniam, quis nostrud exerci tation ullamcorper suscipit lobortis nisl ut aliquip ex ea commodo consequat adipiscing elit Lorem ipsum dolor.</a:t>
            </a:r>
            <a:endParaRPr sz="1100">
              <a:solidFill>
                <a:schemeClr val="dk1"/>
              </a:solidFill>
              <a:latin typeface="Lato"/>
              <a:ea typeface="Lato"/>
              <a:cs typeface="Lato"/>
              <a:sym typeface="Lato"/>
            </a:endParaRPr>
          </a:p>
        </p:txBody>
      </p:sp>
      <p:sp>
        <p:nvSpPr>
          <p:cNvPr id="209" name="Google Shape;209;p18"/>
          <p:cNvSpPr/>
          <p:nvPr/>
        </p:nvSpPr>
        <p:spPr>
          <a:xfrm>
            <a:off x="5035875" y="5312875"/>
            <a:ext cx="2168100" cy="5018700"/>
          </a:xfrm>
          <a:prstGeom prst="rect">
            <a:avLst/>
          </a:prstGeom>
          <a:solidFill>
            <a:srgbClr val="9684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txBox="1"/>
          <p:nvPr/>
        </p:nvSpPr>
        <p:spPr>
          <a:xfrm>
            <a:off x="354625" y="8845800"/>
            <a:ext cx="2160000" cy="153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Nibh euismod tincidunt ut laoreet dolore magna aliquam erat volutpat. Ut wisi enim ad minim veniam, quis nostrud exerci tation ullamcorper suscipit lobortis nisl ut aliquip ex ea commodo consequat.</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Duis autem vel eum iriure dolor in hendrerit in vulputate .</a:t>
            </a:r>
            <a:endParaRPr sz="1100">
              <a:solidFill>
                <a:schemeClr val="dk1"/>
              </a:solidFill>
              <a:latin typeface="Lato"/>
              <a:ea typeface="Lato"/>
              <a:cs typeface="Lato"/>
              <a:sym typeface="Lato"/>
            </a:endParaRPr>
          </a:p>
        </p:txBody>
      </p:sp>
      <p:sp>
        <p:nvSpPr>
          <p:cNvPr id="211" name="Google Shape;211;p18"/>
          <p:cNvSpPr txBox="1"/>
          <p:nvPr/>
        </p:nvSpPr>
        <p:spPr>
          <a:xfrm>
            <a:off x="5143575" y="5345850"/>
            <a:ext cx="19545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Exerci ullamcorper</a:t>
            </a:r>
            <a:endParaRPr sz="1800">
              <a:solidFill>
                <a:schemeClr val="lt1"/>
              </a:solidFill>
              <a:latin typeface="Vidaloka"/>
              <a:ea typeface="Vidaloka"/>
              <a:cs typeface="Vidaloka"/>
              <a:sym typeface="Vidaloka"/>
            </a:endParaRPr>
          </a:p>
        </p:txBody>
      </p:sp>
      <p:sp>
        <p:nvSpPr>
          <p:cNvPr id="212" name="Google Shape;212;p18"/>
          <p:cNvSpPr txBox="1"/>
          <p:nvPr/>
        </p:nvSpPr>
        <p:spPr>
          <a:xfrm>
            <a:off x="5138475" y="5641738"/>
            <a:ext cx="1957500" cy="459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9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9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Lorem ipsum dolor sit amet, cons ectetuer adipiscing elit, sed diam nonummy nibh euismod tincidunt ut laoreet dolore magna aliquam erat volutpat.</a:t>
            </a:r>
            <a:endParaRPr sz="9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Ut wisi enim ad minim veniam, quis nostrud exerci tation ullamcorper suscipit lobortis nisl ut aliquip ex ea commodo consequat.</a:t>
            </a:r>
            <a:endParaRPr sz="900">
              <a:solidFill>
                <a:schemeClr val="lt1"/>
              </a:solidFill>
              <a:latin typeface="Lato"/>
              <a:ea typeface="Lato"/>
              <a:cs typeface="Lato"/>
              <a:sym typeface="Lato"/>
            </a:endParaRPr>
          </a:p>
          <a:p>
            <a:pPr indent="0" lvl="0" marL="0" rtl="0" algn="just">
              <a:lnSpc>
                <a:spcPct val="115000"/>
              </a:lnSpc>
              <a:spcBef>
                <a:spcPts val="0"/>
              </a:spcBef>
              <a:spcAft>
                <a:spcPts val="0"/>
              </a:spcAft>
              <a:buNone/>
            </a:pPr>
            <a:r>
              <a:rPr lang="ru" sz="900">
                <a:solidFill>
                  <a:schemeClr val="lt1"/>
                </a:solidFill>
                <a:latin typeface="Lato"/>
                <a:ea typeface="Lato"/>
                <a:cs typeface="Lato"/>
                <a:sym typeface="Lato"/>
              </a:rPr>
              <a:t>Lorem ipsum dolor sit amet, consectetuer adipiscing elit, sed diam nonummy nibh euismod tincidunt ut laoreet dolore magna aliquam erat.</a:t>
            </a:r>
            <a:endParaRPr sz="900">
              <a:solidFill>
                <a:schemeClr val="lt1"/>
              </a:solidFill>
              <a:latin typeface="Lato"/>
              <a:ea typeface="Lato"/>
              <a:cs typeface="Lato"/>
              <a:sym typeface="Lato"/>
            </a:endParaRPr>
          </a:p>
        </p:txBody>
      </p:sp>
      <p:sp>
        <p:nvSpPr>
          <p:cNvPr id="213" name="Google Shape;213;p18"/>
          <p:cNvSpPr txBox="1"/>
          <p:nvPr/>
        </p:nvSpPr>
        <p:spPr>
          <a:xfrm>
            <a:off x="354625" y="2039175"/>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Euismod tincidunt ut laoreet dolore magna aliquam erat volutpat. Ut wisi enim ad minim veniam, quis nostrud exerci tation ullamcorper suscipit lobortis nisl ut aliquip ex ea commodo consequat.</a:t>
            </a:r>
            <a:endParaRPr sz="1100">
              <a:solidFill>
                <a:schemeClr val="dk1"/>
              </a:solidFill>
              <a:latin typeface="Lato"/>
              <a:ea typeface="Lato"/>
              <a:cs typeface="Lato"/>
              <a:sym typeface="Lato"/>
            </a:endParaRPr>
          </a:p>
        </p:txBody>
      </p:sp>
      <p:pic>
        <p:nvPicPr>
          <p:cNvPr id="214" name="Google Shape;214;p18"/>
          <p:cNvPicPr preferRelativeResize="0"/>
          <p:nvPr/>
        </p:nvPicPr>
        <p:blipFill rotWithShape="1">
          <a:blip r:embed="rId3">
            <a:alphaModFix/>
          </a:blip>
          <a:srcRect b="0" l="5499" r="10671" t="0"/>
          <a:stretch/>
        </p:blipFill>
        <p:spPr>
          <a:xfrm>
            <a:off x="362600" y="3322049"/>
            <a:ext cx="2160000" cy="1440000"/>
          </a:xfrm>
          <a:prstGeom prst="rect">
            <a:avLst/>
          </a:prstGeom>
          <a:noFill/>
          <a:ln>
            <a:noFill/>
          </a:ln>
        </p:spPr>
      </p:pic>
      <p:sp>
        <p:nvSpPr>
          <p:cNvPr id="215" name="Google Shape;215;p18"/>
          <p:cNvSpPr txBox="1"/>
          <p:nvPr/>
        </p:nvSpPr>
        <p:spPr>
          <a:xfrm>
            <a:off x="355250" y="4825600"/>
            <a:ext cx="21681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I</a:t>
            </a:r>
            <a:r>
              <a:rPr lang="ru" sz="900">
                <a:solidFill>
                  <a:schemeClr val="dk1"/>
                </a:solidFill>
                <a:latin typeface="Lato"/>
                <a:ea typeface="Lato"/>
                <a:cs typeface="Lato"/>
                <a:sym typeface="Lato"/>
              </a:rPr>
              <a:t>quip ex ea commodo consequat.</a:t>
            </a:r>
            <a:endParaRPr sz="900">
              <a:solidFill>
                <a:schemeClr val="dk1"/>
              </a:solidFill>
              <a:latin typeface="Lato"/>
              <a:ea typeface="Lato"/>
              <a:cs typeface="Lato"/>
              <a:sym typeface="Lato"/>
            </a:endParaRPr>
          </a:p>
        </p:txBody>
      </p:sp>
      <p:cxnSp>
        <p:nvCxnSpPr>
          <p:cNvPr id="216" name="Google Shape;216;p18"/>
          <p:cNvCxnSpPr/>
          <p:nvPr/>
        </p:nvCxnSpPr>
        <p:spPr>
          <a:xfrm>
            <a:off x="361950" y="5124450"/>
            <a:ext cx="6848400" cy="0"/>
          </a:xfrm>
          <a:prstGeom prst="straightConnector1">
            <a:avLst/>
          </a:prstGeom>
          <a:noFill/>
          <a:ln cap="flat" cmpd="sng" w="9525">
            <a:solidFill>
              <a:srgbClr val="968460"/>
            </a:solidFill>
            <a:prstDash val="solid"/>
            <a:round/>
            <a:headEnd len="med" w="med" type="none"/>
            <a:tailEnd len="med" w="med" type="none"/>
          </a:ln>
        </p:spPr>
      </p:cxnSp>
      <p:sp>
        <p:nvSpPr>
          <p:cNvPr id="217" name="Google Shape;217;p18"/>
          <p:cNvSpPr txBox="1"/>
          <p:nvPr/>
        </p:nvSpPr>
        <p:spPr>
          <a:xfrm>
            <a:off x="2695250" y="2039175"/>
            <a:ext cx="2160000" cy="289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Lato"/>
                <a:ea typeface="Lato"/>
                <a:cs typeface="Lato"/>
                <a:sym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a:t>
            </a:r>
            <a:endParaRPr sz="1100">
              <a:solidFill>
                <a:schemeClr val="dk1"/>
              </a:solidFill>
              <a:latin typeface="Lato"/>
              <a:ea typeface="Lato"/>
              <a:cs typeface="Lato"/>
              <a:sym typeface="Lato"/>
            </a:endParaRPr>
          </a:p>
        </p:txBody>
      </p:sp>
      <p:pic>
        <p:nvPicPr>
          <p:cNvPr id="218" name="Google Shape;218;p18"/>
          <p:cNvPicPr preferRelativeResize="0"/>
          <p:nvPr/>
        </p:nvPicPr>
        <p:blipFill rotWithShape="1">
          <a:blip r:embed="rId4">
            <a:alphaModFix/>
          </a:blip>
          <a:srcRect b="0" l="27195" r="19739" t="0"/>
          <a:stretch/>
        </p:blipFill>
        <p:spPr>
          <a:xfrm>
            <a:off x="5039999" y="2039175"/>
            <a:ext cx="2168099" cy="2722874"/>
          </a:xfrm>
          <a:prstGeom prst="rect">
            <a:avLst/>
          </a:prstGeom>
          <a:noFill/>
          <a:ln>
            <a:noFill/>
          </a:ln>
        </p:spPr>
      </p:pic>
      <p:sp>
        <p:nvSpPr>
          <p:cNvPr id="219" name="Google Shape;219;p18"/>
          <p:cNvSpPr txBox="1"/>
          <p:nvPr/>
        </p:nvSpPr>
        <p:spPr>
          <a:xfrm>
            <a:off x="5040000" y="4825600"/>
            <a:ext cx="2168100" cy="1386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900">
                <a:solidFill>
                  <a:schemeClr val="dk1"/>
                </a:solidFill>
                <a:latin typeface="Lato"/>
                <a:ea typeface="Lato"/>
                <a:cs typeface="Lato"/>
                <a:sym typeface="Lato"/>
              </a:rPr>
              <a:t>Iquip ex ea commodo consequat.</a:t>
            </a:r>
            <a:endParaRPr sz="900">
              <a:solidFill>
                <a:schemeClr val="dk1"/>
              </a:solidFill>
              <a:latin typeface="Lato"/>
              <a:ea typeface="Lato"/>
              <a:cs typeface="Lato"/>
              <a:sym typeface="Lato"/>
            </a:endParaRPr>
          </a:p>
        </p:txBody>
      </p:sp>
      <p:sp>
        <p:nvSpPr>
          <p:cNvPr id="220" name="Google Shape;220;p18"/>
          <p:cNvSpPr txBox="1"/>
          <p:nvPr/>
        </p:nvSpPr>
        <p:spPr>
          <a:xfrm>
            <a:off x="355250" y="5226050"/>
            <a:ext cx="45048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800">
                <a:latin typeface="Vidaloka"/>
                <a:ea typeface="Vidaloka"/>
                <a:cs typeface="Vidaloka"/>
                <a:sym typeface="Vidaloka"/>
              </a:rPr>
              <a:t>Magna aliquam erat volutpat</a:t>
            </a:r>
            <a:endParaRPr sz="2800">
              <a:latin typeface="Vidaloka"/>
              <a:ea typeface="Vidaloka"/>
              <a:cs typeface="Vidaloka"/>
              <a:sym typeface="Vidaloka"/>
            </a:endParaRPr>
          </a:p>
        </p:txBody>
      </p:sp>
      <p:pic>
        <p:nvPicPr>
          <p:cNvPr id="221" name="Google Shape;221;p18"/>
          <p:cNvPicPr preferRelativeResize="0"/>
          <p:nvPr/>
        </p:nvPicPr>
        <p:blipFill rotWithShape="1">
          <a:blip r:embed="rId5">
            <a:alphaModFix/>
          </a:blip>
          <a:srcRect b="6024" l="0" r="9641" t="1716"/>
          <a:stretch/>
        </p:blipFill>
        <p:spPr>
          <a:xfrm>
            <a:off x="354625" y="5763525"/>
            <a:ext cx="2160000" cy="2756624"/>
          </a:xfrm>
          <a:prstGeom prst="rect">
            <a:avLst/>
          </a:prstGeom>
          <a:noFill/>
          <a:ln>
            <a:noFill/>
          </a:ln>
        </p:spPr>
      </p:pic>
      <p:sp>
        <p:nvSpPr>
          <p:cNvPr id="222" name="Google Shape;222;p18"/>
          <p:cNvSpPr txBox="1"/>
          <p:nvPr/>
        </p:nvSpPr>
        <p:spPr>
          <a:xfrm>
            <a:off x="355244" y="8575113"/>
            <a:ext cx="2168100" cy="13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Lato"/>
                <a:ea typeface="Lato"/>
                <a:cs typeface="Lato"/>
                <a:sym typeface="Lato"/>
              </a:rPr>
              <a:t>Nisl ut aliquip ex ea commodo consequat.</a:t>
            </a:r>
            <a:endParaRPr sz="9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