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10692000" cx="7560000"/>
  <p:notesSz cx="6858000" cy="9144000"/>
  <p:embeddedFontLst>
    <p:embeddedFont>
      <p:font typeface="Raleway SemiBold"/>
      <p:regular r:id="rId12"/>
      <p:bold r:id="rId13"/>
      <p:italic r:id="rId14"/>
      <p:boldItalic r:id="rId15"/>
    </p:embeddedFont>
    <p:embeddedFont>
      <p:font typeface="Roboto"/>
      <p:regular r:id="rId16"/>
      <p:bold r:id="rId17"/>
      <p:italic r:id="rId18"/>
      <p:boldItalic r:id="rId19"/>
    </p:embeddedFont>
    <p:embeddedFont>
      <p:font typeface="Pacifico"/>
      <p:regular r:id="rId20"/>
    </p:embeddedFont>
    <p:embeddedFont>
      <p:font typeface="Open Sans SemiBold"/>
      <p:regular r:id="rId21"/>
      <p:bold r:id="rId22"/>
      <p:italic r:id="rId23"/>
      <p:boldItalic r:id="rId24"/>
    </p:embeddedFont>
    <p:embeddedFont>
      <p:font typeface="Raleway Medium"/>
      <p:regular r:id="rId25"/>
      <p:bold r:id="rId26"/>
      <p:italic r:id="rId27"/>
      <p:boldItalic r:id="rId28"/>
    </p:embeddedFont>
    <p:embeddedFont>
      <p:font typeface="Carter One"/>
      <p:regular r:id="rId29"/>
    </p:embeddedFont>
    <p:embeddedFont>
      <p:font typeface="Merriweather"/>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453">
          <p15:clr>
            <a:srgbClr val="A4A3A4"/>
          </p15:clr>
        </p15:guide>
        <p15:guide id="2" pos="227">
          <p15:clr>
            <a:srgbClr val="9AA0A6"/>
          </p15:clr>
        </p15:guide>
        <p15:guide id="3" orient="horz" pos="232">
          <p15:clr>
            <a:srgbClr val="9AA0A6"/>
          </p15:clr>
        </p15:guide>
        <p15:guide id="4" orient="horz" pos="6508">
          <p15:clr>
            <a:srgbClr val="9AA0A6"/>
          </p15:clr>
        </p15:guide>
        <p15:guide id="5" pos="4535">
          <p15:clr>
            <a:srgbClr val="9AA0A6"/>
          </p15:clr>
        </p15:guide>
        <p15:guide id="6" pos="1222">
          <p15:clr>
            <a:srgbClr val="9AA0A6"/>
          </p15:clr>
        </p15:guide>
        <p15:guide id="7" pos="1342">
          <p15:clr>
            <a:srgbClr val="9AA0A6"/>
          </p15:clr>
        </p15:guide>
        <p15:guide id="8" pos="2333">
          <p15:clr>
            <a:srgbClr val="9AA0A6"/>
          </p15:clr>
        </p15:guide>
        <p15:guide id="9" pos="3565">
          <p15:clr>
            <a:srgbClr val="9AA0A6"/>
          </p15:clr>
        </p15:guide>
        <p15:guide id="10" pos="3444">
          <p15:clr>
            <a:srgbClr val="9AA0A6"/>
          </p15:clr>
        </p15:guide>
        <p15:guide id="11" orient="horz" pos="5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53"/>
        <p:guide pos="227"/>
        <p:guide pos="232" orient="horz"/>
        <p:guide pos="6508" orient="horz"/>
        <p:guide pos="4535"/>
        <p:guide pos="1222"/>
        <p:guide pos="1342"/>
        <p:guide pos="2333"/>
        <p:guide pos="3565"/>
        <p:guide pos="3444"/>
        <p:guide pos="546"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acifico-regular.fntdata"/><Relationship Id="rId22" Type="http://schemas.openxmlformats.org/officeDocument/2006/relationships/font" Target="fonts/OpenSansSemiBold-bold.fntdata"/><Relationship Id="rId21" Type="http://schemas.openxmlformats.org/officeDocument/2006/relationships/font" Target="fonts/OpenSansSemiBold-regular.fntdata"/><Relationship Id="rId24" Type="http://schemas.openxmlformats.org/officeDocument/2006/relationships/font" Target="fonts/OpenSansSemiBold-boldItalic.fntdata"/><Relationship Id="rId23" Type="http://schemas.openxmlformats.org/officeDocument/2006/relationships/font" Target="fonts/OpenSans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Medium-bold.fntdata"/><Relationship Id="rId25" Type="http://schemas.openxmlformats.org/officeDocument/2006/relationships/font" Target="fonts/RalewayMedium-regular.fntdata"/><Relationship Id="rId28" Type="http://schemas.openxmlformats.org/officeDocument/2006/relationships/font" Target="fonts/RalewayMedium-boldItalic.fntdata"/><Relationship Id="rId27" Type="http://schemas.openxmlformats.org/officeDocument/2006/relationships/font" Target="fonts/RalewayMedium-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rterOn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bold.fntdata"/><Relationship Id="rId30" Type="http://schemas.openxmlformats.org/officeDocument/2006/relationships/font" Target="fonts/Merriweather-regular.fntdata"/><Relationship Id="rId11" Type="http://schemas.openxmlformats.org/officeDocument/2006/relationships/slide" Target="slides/slide6.xml"/><Relationship Id="rId33" Type="http://schemas.openxmlformats.org/officeDocument/2006/relationships/font" Target="fonts/Merriweather-boldItalic.fntdata"/><Relationship Id="rId10" Type="http://schemas.openxmlformats.org/officeDocument/2006/relationships/slide" Target="slides/slide5.xml"/><Relationship Id="rId32" Type="http://schemas.openxmlformats.org/officeDocument/2006/relationships/font" Target="fonts/Merriweather-italic.fntdata"/><Relationship Id="rId13" Type="http://schemas.openxmlformats.org/officeDocument/2006/relationships/font" Target="fonts/RalewaySemiBold-bold.fntdata"/><Relationship Id="rId35" Type="http://schemas.openxmlformats.org/officeDocument/2006/relationships/font" Target="fonts/OpenSans-bold.fntdata"/><Relationship Id="rId12" Type="http://schemas.openxmlformats.org/officeDocument/2006/relationships/font" Target="fonts/RalewaySemiBold-regular.fntdata"/><Relationship Id="rId34" Type="http://schemas.openxmlformats.org/officeDocument/2006/relationships/font" Target="fonts/OpenSans-regular.fntdata"/><Relationship Id="rId15" Type="http://schemas.openxmlformats.org/officeDocument/2006/relationships/font" Target="fonts/RalewaySemiBold-boldItalic.fntdata"/><Relationship Id="rId37" Type="http://schemas.openxmlformats.org/officeDocument/2006/relationships/font" Target="fonts/OpenSans-boldItalic.fntdata"/><Relationship Id="rId14" Type="http://schemas.openxmlformats.org/officeDocument/2006/relationships/font" Target="fonts/RalewaySemiBold-italic.fntdata"/><Relationship Id="rId36" Type="http://schemas.openxmlformats.org/officeDocument/2006/relationships/font" Target="fonts/OpenSans-italic.fntdata"/><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03186968ab_0_6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03186968a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3186968ab_0_14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03186968ab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03186968ab_0_20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03186968ab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03186968ab_0_25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03186968ab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03186968ab_0_31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03186968ab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8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0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0.jpg"/><Relationship Id="rId5" Type="http://schemas.openxmlformats.org/officeDocument/2006/relationships/image" Target="../media/image13.jpg"/><Relationship Id="rId6"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2.jpg"/><Relationship Id="rId5" Type="http://schemas.openxmlformats.org/officeDocument/2006/relationships/image" Target="../media/image7.jpg"/><Relationship Id="rId6"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6.jpg"/><Relationship Id="rId5" Type="http://schemas.openxmlformats.org/officeDocument/2006/relationships/image" Target="../media/image2.jpg"/><Relationship Id="rId6"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3.jpg"/><Relationship Id="rId5" Type="http://schemas.openxmlformats.org/officeDocument/2006/relationships/image" Target="../media/image1.jpg"/><Relationship Id="rId6"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22.jpg"/><Relationship Id="rId5" Type="http://schemas.openxmlformats.org/officeDocument/2006/relationships/image" Target="../media/image15.jpg"/><Relationship Id="rId6" Type="http://schemas.openxmlformats.org/officeDocument/2006/relationships/image" Target="../media/image23.jpg"/><Relationship Id="rId7" Type="http://schemas.openxmlformats.org/officeDocument/2006/relationships/image" Target="../media/image30.jpg"/></Relationships>
</file>

<file path=ppt/slides/_rels/slide6.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27.png"/><Relationship Id="rId13" Type="http://schemas.openxmlformats.org/officeDocument/2006/relationships/image" Target="../media/image19.png"/><Relationship Id="rId12"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2.jpg"/><Relationship Id="rId4" Type="http://schemas.openxmlformats.org/officeDocument/2006/relationships/image" Target="../media/image14.png"/><Relationship Id="rId9" Type="http://schemas.openxmlformats.org/officeDocument/2006/relationships/image" Target="../media/image24.png"/><Relationship Id="rId15" Type="http://schemas.openxmlformats.org/officeDocument/2006/relationships/image" Target="../media/image28.png"/><Relationship Id="rId14" Type="http://schemas.openxmlformats.org/officeDocument/2006/relationships/image" Target="../media/image31.png"/><Relationship Id="rId5" Type="http://schemas.openxmlformats.org/officeDocument/2006/relationships/image" Target="../media/image20.png"/><Relationship Id="rId6" Type="http://schemas.openxmlformats.org/officeDocument/2006/relationships/image" Target="../media/image33.png"/><Relationship Id="rId7" Type="http://schemas.openxmlformats.org/officeDocument/2006/relationships/image" Target="../media/image21.png"/><Relationship Id="rId8"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2130725" y="4754875"/>
            <a:ext cx="1573200" cy="17238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latin typeface="Open Sans"/>
                <a:ea typeface="Open Sans"/>
                <a:cs typeface="Open Sans"/>
                <a:sym typeface="Open Sans"/>
              </a:rPr>
              <a:t>Mauris mauris nunc, egestas non bibendum at, euismod in nibh. Morbi sit amet odio sit amet nunc dignissim vulputate. In hac habitasse platea dictumst. Aenean lobortis nibh non sem scelerisque, et dictum ex egestas. In lacinia, purus eu varius molestie, velit augue dictum ex, a congue nibh risus nec justo. Curabitur arcu dui, laoreet a ullamcorper quis, fringilla sed nibh. Aliquam erat volutpat.</a:t>
            </a:r>
            <a:endParaRPr sz="800">
              <a:latin typeface="Open Sans"/>
              <a:ea typeface="Open Sans"/>
              <a:cs typeface="Open Sans"/>
              <a:sym typeface="Open Sans"/>
            </a:endParaRPr>
          </a:p>
        </p:txBody>
      </p:sp>
      <p:sp>
        <p:nvSpPr>
          <p:cNvPr id="55" name="Google Shape;55;p13"/>
          <p:cNvSpPr/>
          <p:nvPr/>
        </p:nvSpPr>
        <p:spPr>
          <a:xfrm>
            <a:off x="3838575" y="1537375"/>
            <a:ext cx="3361500" cy="2548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 name="Google Shape;56;p13"/>
          <p:cNvCxnSpPr/>
          <p:nvPr/>
        </p:nvCxnSpPr>
        <p:spPr>
          <a:xfrm>
            <a:off x="366725" y="504825"/>
            <a:ext cx="2752800" cy="0"/>
          </a:xfrm>
          <a:prstGeom prst="straightConnector1">
            <a:avLst/>
          </a:prstGeom>
          <a:noFill/>
          <a:ln cap="flat" cmpd="sng" w="28575">
            <a:solidFill>
              <a:schemeClr val="dk2"/>
            </a:solidFill>
            <a:prstDash val="solid"/>
            <a:round/>
            <a:headEnd len="med" w="med" type="none"/>
            <a:tailEnd len="med" w="med" type="none"/>
          </a:ln>
        </p:spPr>
      </p:cxnSp>
      <p:cxnSp>
        <p:nvCxnSpPr>
          <p:cNvPr id="57" name="Google Shape;57;p13"/>
          <p:cNvCxnSpPr/>
          <p:nvPr/>
        </p:nvCxnSpPr>
        <p:spPr>
          <a:xfrm>
            <a:off x="366725" y="590550"/>
            <a:ext cx="2752800" cy="0"/>
          </a:xfrm>
          <a:prstGeom prst="straightConnector1">
            <a:avLst/>
          </a:prstGeom>
          <a:noFill/>
          <a:ln cap="flat" cmpd="sng" w="9525">
            <a:solidFill>
              <a:schemeClr val="dk2"/>
            </a:solidFill>
            <a:prstDash val="solid"/>
            <a:round/>
            <a:headEnd len="med" w="med" type="none"/>
            <a:tailEnd len="med" w="med" type="none"/>
          </a:ln>
        </p:spPr>
      </p:cxnSp>
      <p:cxnSp>
        <p:nvCxnSpPr>
          <p:cNvPr id="58" name="Google Shape;58;p13"/>
          <p:cNvCxnSpPr/>
          <p:nvPr/>
        </p:nvCxnSpPr>
        <p:spPr>
          <a:xfrm>
            <a:off x="4447200" y="504825"/>
            <a:ext cx="2752800" cy="0"/>
          </a:xfrm>
          <a:prstGeom prst="straightConnector1">
            <a:avLst/>
          </a:prstGeom>
          <a:noFill/>
          <a:ln cap="flat" cmpd="sng" w="28575">
            <a:solidFill>
              <a:schemeClr val="dk2"/>
            </a:solidFill>
            <a:prstDash val="solid"/>
            <a:round/>
            <a:headEnd len="med" w="med" type="none"/>
            <a:tailEnd len="med" w="med" type="none"/>
          </a:ln>
        </p:spPr>
      </p:cxnSp>
      <p:cxnSp>
        <p:nvCxnSpPr>
          <p:cNvPr id="59" name="Google Shape;59;p13"/>
          <p:cNvCxnSpPr/>
          <p:nvPr/>
        </p:nvCxnSpPr>
        <p:spPr>
          <a:xfrm>
            <a:off x="4447200" y="590550"/>
            <a:ext cx="2752800" cy="0"/>
          </a:xfrm>
          <a:prstGeom prst="straightConnector1">
            <a:avLst/>
          </a:prstGeom>
          <a:noFill/>
          <a:ln cap="flat" cmpd="sng" w="9525">
            <a:solidFill>
              <a:schemeClr val="dk2"/>
            </a:solidFill>
            <a:prstDash val="solid"/>
            <a:round/>
            <a:headEnd len="med" w="med" type="none"/>
            <a:tailEnd len="med" w="med" type="none"/>
          </a:ln>
        </p:spPr>
      </p:cxnSp>
      <p:sp>
        <p:nvSpPr>
          <p:cNvPr id="60" name="Google Shape;60;p13"/>
          <p:cNvSpPr txBox="1"/>
          <p:nvPr/>
        </p:nvSpPr>
        <p:spPr>
          <a:xfrm>
            <a:off x="3295663" y="28588"/>
            <a:ext cx="1152600" cy="846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5500">
                <a:solidFill>
                  <a:srgbClr val="00A8E4"/>
                </a:solidFill>
                <a:latin typeface="Pacifico"/>
                <a:ea typeface="Pacifico"/>
                <a:cs typeface="Pacifico"/>
                <a:sym typeface="Pacifico"/>
              </a:rPr>
              <a:t>our</a:t>
            </a:r>
            <a:endParaRPr sz="5500">
              <a:solidFill>
                <a:srgbClr val="00A8E4"/>
              </a:solidFill>
              <a:latin typeface="Pacifico"/>
              <a:ea typeface="Pacifico"/>
              <a:cs typeface="Pacifico"/>
              <a:sym typeface="Pacifico"/>
            </a:endParaRPr>
          </a:p>
        </p:txBody>
      </p:sp>
      <p:sp>
        <p:nvSpPr>
          <p:cNvPr id="61" name="Google Shape;61;p13"/>
          <p:cNvSpPr txBox="1"/>
          <p:nvPr/>
        </p:nvSpPr>
        <p:spPr>
          <a:xfrm>
            <a:off x="338150" y="714375"/>
            <a:ext cx="6861900" cy="785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5100">
                <a:latin typeface="Raleway SemiBold"/>
                <a:ea typeface="Raleway SemiBold"/>
                <a:cs typeface="Raleway SemiBold"/>
                <a:sym typeface="Raleway SemiBold"/>
              </a:rPr>
              <a:t>SCHOOL NEWSPAPER</a:t>
            </a:r>
            <a:endParaRPr sz="5100">
              <a:latin typeface="Raleway SemiBold"/>
              <a:ea typeface="Raleway SemiBold"/>
              <a:cs typeface="Raleway SemiBold"/>
              <a:sym typeface="Raleway SemiBold"/>
            </a:endParaRPr>
          </a:p>
        </p:txBody>
      </p:sp>
      <p:pic>
        <p:nvPicPr>
          <p:cNvPr id="62" name="Google Shape;62;p13"/>
          <p:cNvPicPr preferRelativeResize="0"/>
          <p:nvPr/>
        </p:nvPicPr>
        <p:blipFill>
          <a:blip r:embed="rId3">
            <a:alphaModFix/>
          </a:blip>
          <a:stretch>
            <a:fillRect/>
          </a:stretch>
        </p:blipFill>
        <p:spPr>
          <a:xfrm>
            <a:off x="366725" y="1527775"/>
            <a:ext cx="3859925" cy="2563225"/>
          </a:xfrm>
          <a:prstGeom prst="rect">
            <a:avLst/>
          </a:prstGeom>
          <a:noFill/>
          <a:ln>
            <a:noFill/>
          </a:ln>
        </p:spPr>
      </p:pic>
      <p:sp>
        <p:nvSpPr>
          <p:cNvPr id="63" name="Google Shape;63;p13"/>
          <p:cNvSpPr txBox="1"/>
          <p:nvPr/>
        </p:nvSpPr>
        <p:spPr>
          <a:xfrm>
            <a:off x="4305713" y="1575675"/>
            <a:ext cx="27432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latin typeface="Merriweather"/>
                <a:ea typeface="Merriweather"/>
                <a:cs typeface="Merriweather"/>
                <a:sym typeface="Merriweather"/>
              </a:rPr>
              <a:t>Donec pulvinar vulputate non viverra magna</a:t>
            </a:r>
            <a:endParaRPr b="1" sz="1600">
              <a:latin typeface="Merriweather"/>
              <a:ea typeface="Merriweather"/>
              <a:cs typeface="Merriweather"/>
              <a:sym typeface="Merriweather"/>
            </a:endParaRPr>
          </a:p>
        </p:txBody>
      </p:sp>
      <p:sp>
        <p:nvSpPr>
          <p:cNvPr id="64" name="Google Shape;64;p13"/>
          <p:cNvSpPr txBox="1"/>
          <p:nvPr/>
        </p:nvSpPr>
        <p:spPr>
          <a:xfrm>
            <a:off x="4320000" y="2087600"/>
            <a:ext cx="1361700" cy="19701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latin typeface="Open Sans"/>
                <a:ea typeface="Open Sans"/>
                <a:cs typeface="Open Sans"/>
                <a:sym typeface="Open Sans"/>
              </a:rPr>
              <a:t>Mauris mauris nunc, egestas non bibendum at, euismod in nibh. Morbi sit amet odio sit amet nunc dignissim vulputate. In hac habitasse platea dictumst. Aenean lobortis nibh non sem scelerisque, et dictum ex egestas. In lacinia, purus eu varius molestie, velit augue dictum ex, a congue nibh risus nec justo. Curabitur arcu dui, laoreet a ullamcorper quis, fringilla sed nibh. Aliquam erat volutpat.</a:t>
            </a:r>
            <a:endParaRPr sz="800">
              <a:latin typeface="Open Sans"/>
              <a:ea typeface="Open Sans"/>
              <a:cs typeface="Open Sans"/>
              <a:sym typeface="Open Sans"/>
            </a:endParaRPr>
          </a:p>
        </p:txBody>
      </p:sp>
      <p:sp>
        <p:nvSpPr>
          <p:cNvPr id="65" name="Google Shape;65;p13"/>
          <p:cNvSpPr txBox="1"/>
          <p:nvPr/>
        </p:nvSpPr>
        <p:spPr>
          <a:xfrm>
            <a:off x="5748750" y="2087600"/>
            <a:ext cx="1361700" cy="19701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latin typeface="Open Sans"/>
                <a:ea typeface="Open Sans"/>
                <a:cs typeface="Open Sans"/>
                <a:sym typeface="Open Sans"/>
              </a:rPr>
              <a:t>Vestibulum neque dolor, molestie quis sollicitudin nec, fringilla sed erat. Fusce facilisis nulla id luctus auctor. Cras accumsan venenatis orci, at vehicula mauris vehicula ut. Integer erat ex, dignissim nec nisl quis, congue egestas sapien. Cras ac elit tempor odio fermentum euismod eu in elit. Vestibulum nec maximus lorem. Quisque posuere erat et ante sodales interdum. Nam a sem tincidunt gravida.</a:t>
            </a:r>
            <a:endParaRPr sz="800">
              <a:latin typeface="Open Sans"/>
              <a:ea typeface="Open Sans"/>
              <a:cs typeface="Open Sans"/>
              <a:sym typeface="Open Sans"/>
            </a:endParaRPr>
          </a:p>
        </p:txBody>
      </p:sp>
      <p:sp>
        <p:nvSpPr>
          <p:cNvPr id="66" name="Google Shape;66;p13"/>
          <p:cNvSpPr txBox="1"/>
          <p:nvPr/>
        </p:nvSpPr>
        <p:spPr>
          <a:xfrm>
            <a:off x="360000" y="4233525"/>
            <a:ext cx="33438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latin typeface="Merriweather"/>
                <a:ea typeface="Merriweather"/>
                <a:cs typeface="Merriweather"/>
                <a:sym typeface="Merriweather"/>
              </a:rPr>
              <a:t>Aenean lobortis nibh non sem scelerisque dictum</a:t>
            </a:r>
            <a:endParaRPr b="1" sz="1600">
              <a:latin typeface="Merriweather"/>
              <a:ea typeface="Merriweather"/>
              <a:cs typeface="Merriweather"/>
              <a:sym typeface="Merriweather"/>
            </a:endParaRPr>
          </a:p>
        </p:txBody>
      </p:sp>
      <p:sp>
        <p:nvSpPr>
          <p:cNvPr id="67" name="Google Shape;67;p13"/>
          <p:cNvSpPr txBox="1"/>
          <p:nvPr/>
        </p:nvSpPr>
        <p:spPr>
          <a:xfrm>
            <a:off x="366725" y="4754875"/>
            <a:ext cx="1573200" cy="17238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latin typeface="Open Sans"/>
                <a:ea typeface="Open Sans"/>
                <a:cs typeface="Open Sans"/>
                <a:sym typeface="Open Sans"/>
              </a:rPr>
              <a:t>Mauris mauris nunc, egestas non bibendum at, euismod in nibh. Morbi sit amet odio sit amet nunc dignissim vulputate. In hac habitasse platea dictumst. Aenean lobortis nibh non sem scelerisque, et dictum ex egestas. In lacinia, purus eu varius molestie, velit augue dictum ex, a congue nibh risus nec justo. Curabitur arcu dui, laoreet a ullamcorper quis, fringilla sed nibh. Aliquam erat volutpat.</a:t>
            </a:r>
            <a:endParaRPr sz="800">
              <a:latin typeface="Open Sans"/>
              <a:ea typeface="Open Sans"/>
              <a:cs typeface="Open Sans"/>
              <a:sym typeface="Open Sans"/>
            </a:endParaRPr>
          </a:p>
        </p:txBody>
      </p:sp>
      <p:sp>
        <p:nvSpPr>
          <p:cNvPr id="68" name="Google Shape;68;p13"/>
          <p:cNvSpPr txBox="1"/>
          <p:nvPr/>
        </p:nvSpPr>
        <p:spPr>
          <a:xfrm>
            <a:off x="3119525" y="6385238"/>
            <a:ext cx="5844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i="1" lang="ru" sz="800">
                <a:latin typeface="Open Sans SemiBold"/>
                <a:ea typeface="Open Sans SemiBold"/>
                <a:cs typeface="Open Sans SemiBold"/>
                <a:sym typeface="Open Sans SemiBold"/>
              </a:rPr>
              <a:t>Page 2</a:t>
            </a:r>
            <a:endParaRPr i="1" sz="800">
              <a:latin typeface="Open Sans SemiBold"/>
              <a:ea typeface="Open Sans SemiBold"/>
              <a:cs typeface="Open Sans SemiBold"/>
              <a:sym typeface="Open Sans SemiBold"/>
            </a:endParaRPr>
          </a:p>
        </p:txBody>
      </p:sp>
      <p:cxnSp>
        <p:nvCxnSpPr>
          <p:cNvPr id="69" name="Google Shape;69;p13"/>
          <p:cNvCxnSpPr/>
          <p:nvPr/>
        </p:nvCxnSpPr>
        <p:spPr>
          <a:xfrm>
            <a:off x="361950" y="6573450"/>
            <a:ext cx="6829500" cy="0"/>
          </a:xfrm>
          <a:prstGeom prst="straightConnector1">
            <a:avLst/>
          </a:prstGeom>
          <a:noFill/>
          <a:ln cap="flat" cmpd="sng" w="9525">
            <a:solidFill>
              <a:schemeClr val="dk2"/>
            </a:solidFill>
            <a:prstDash val="solid"/>
            <a:round/>
            <a:headEnd len="med" w="med" type="none"/>
            <a:tailEnd len="med" w="med" type="none"/>
          </a:ln>
        </p:spPr>
      </p:cxnSp>
      <p:pic>
        <p:nvPicPr>
          <p:cNvPr id="70" name="Google Shape;70;p13"/>
          <p:cNvPicPr preferRelativeResize="0"/>
          <p:nvPr/>
        </p:nvPicPr>
        <p:blipFill>
          <a:blip r:embed="rId4">
            <a:alphaModFix/>
          </a:blip>
          <a:stretch>
            <a:fillRect/>
          </a:stretch>
        </p:blipFill>
        <p:spPr>
          <a:xfrm>
            <a:off x="3899488" y="4275826"/>
            <a:ext cx="3296725" cy="2199549"/>
          </a:xfrm>
          <a:prstGeom prst="rect">
            <a:avLst/>
          </a:prstGeom>
          <a:noFill/>
          <a:ln>
            <a:noFill/>
          </a:ln>
        </p:spPr>
      </p:pic>
      <p:sp>
        <p:nvSpPr>
          <p:cNvPr id="71" name="Google Shape;71;p13"/>
          <p:cNvSpPr txBox="1"/>
          <p:nvPr/>
        </p:nvSpPr>
        <p:spPr>
          <a:xfrm>
            <a:off x="360000" y="6624300"/>
            <a:ext cx="15798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latin typeface="Merriweather"/>
                <a:ea typeface="Merriweather"/>
                <a:cs typeface="Merriweather"/>
                <a:sym typeface="Merriweather"/>
              </a:rPr>
              <a:t>Quisque mattis condimentum</a:t>
            </a:r>
            <a:endParaRPr b="1" sz="1600">
              <a:latin typeface="Merriweather"/>
              <a:ea typeface="Merriweather"/>
              <a:cs typeface="Merriweather"/>
              <a:sym typeface="Merriweather"/>
            </a:endParaRPr>
          </a:p>
        </p:txBody>
      </p:sp>
      <p:sp>
        <p:nvSpPr>
          <p:cNvPr id="72" name="Google Shape;72;p13"/>
          <p:cNvSpPr txBox="1"/>
          <p:nvPr/>
        </p:nvSpPr>
        <p:spPr>
          <a:xfrm>
            <a:off x="366725" y="7148700"/>
            <a:ext cx="1573200" cy="9852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latin typeface="Open Sans"/>
                <a:ea typeface="Open Sans"/>
                <a:cs typeface="Open Sans"/>
                <a:sym typeface="Open Sans"/>
              </a:rPr>
              <a:t>N</a:t>
            </a:r>
            <a:r>
              <a:rPr lang="ru" sz="800">
                <a:latin typeface="Open Sans"/>
                <a:ea typeface="Open Sans"/>
                <a:cs typeface="Open Sans"/>
                <a:sym typeface="Open Sans"/>
              </a:rPr>
              <a:t>ibh non sem scelerisque, et dictum ex egestas. In lacinia, purus eu varius molestie, velit augue dictum ex, a congue nibh risus nec justo. Curabitur arcu dui, laoreet a ullamcorper quis, fringilla sed nibh. Aliquam erat volutpat.</a:t>
            </a:r>
            <a:endParaRPr sz="800">
              <a:latin typeface="Open Sans"/>
              <a:ea typeface="Open Sans"/>
              <a:cs typeface="Open Sans"/>
              <a:sym typeface="Open Sans"/>
            </a:endParaRPr>
          </a:p>
        </p:txBody>
      </p:sp>
      <p:cxnSp>
        <p:nvCxnSpPr>
          <p:cNvPr id="73" name="Google Shape;73;p13"/>
          <p:cNvCxnSpPr/>
          <p:nvPr/>
        </p:nvCxnSpPr>
        <p:spPr>
          <a:xfrm>
            <a:off x="361950" y="10332000"/>
            <a:ext cx="6829500" cy="0"/>
          </a:xfrm>
          <a:prstGeom prst="straightConnector1">
            <a:avLst/>
          </a:prstGeom>
          <a:noFill/>
          <a:ln cap="flat" cmpd="sng" w="9525">
            <a:solidFill>
              <a:schemeClr val="dk2"/>
            </a:solidFill>
            <a:prstDash val="solid"/>
            <a:round/>
            <a:headEnd len="med" w="med" type="none"/>
            <a:tailEnd len="med" w="med" type="none"/>
          </a:ln>
        </p:spPr>
      </p:cxnSp>
      <p:cxnSp>
        <p:nvCxnSpPr>
          <p:cNvPr id="74" name="Google Shape;74;p13"/>
          <p:cNvCxnSpPr/>
          <p:nvPr/>
        </p:nvCxnSpPr>
        <p:spPr>
          <a:xfrm>
            <a:off x="361950" y="10332000"/>
            <a:ext cx="6829500" cy="0"/>
          </a:xfrm>
          <a:prstGeom prst="straightConnector1">
            <a:avLst/>
          </a:prstGeom>
          <a:noFill/>
          <a:ln cap="flat" cmpd="sng" w="9525">
            <a:solidFill>
              <a:schemeClr val="dk2"/>
            </a:solidFill>
            <a:prstDash val="solid"/>
            <a:round/>
            <a:headEnd len="med" w="med" type="none"/>
            <a:tailEnd len="med" w="med" type="none"/>
          </a:ln>
        </p:spPr>
      </p:cxnSp>
      <p:pic>
        <p:nvPicPr>
          <p:cNvPr id="75" name="Google Shape;75;p13"/>
          <p:cNvPicPr preferRelativeResize="0"/>
          <p:nvPr/>
        </p:nvPicPr>
        <p:blipFill rotWithShape="1">
          <a:blip r:embed="rId5">
            <a:alphaModFix/>
          </a:blip>
          <a:srcRect b="11649" l="11181" r="9910" t="21092"/>
          <a:stretch/>
        </p:blipFill>
        <p:spPr>
          <a:xfrm>
            <a:off x="366725" y="8201750"/>
            <a:ext cx="1579800" cy="2019775"/>
          </a:xfrm>
          <a:prstGeom prst="rect">
            <a:avLst/>
          </a:prstGeom>
          <a:noFill/>
          <a:ln>
            <a:noFill/>
          </a:ln>
        </p:spPr>
      </p:pic>
      <p:sp>
        <p:nvSpPr>
          <p:cNvPr id="76" name="Google Shape;76;p13"/>
          <p:cNvSpPr txBox="1"/>
          <p:nvPr/>
        </p:nvSpPr>
        <p:spPr>
          <a:xfrm>
            <a:off x="2130725" y="6649391"/>
            <a:ext cx="1573200" cy="3447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latin typeface="Open Sans"/>
                <a:ea typeface="Open Sans"/>
                <a:cs typeface="Open Sans"/>
                <a:sym typeface="Open Sans"/>
              </a:rPr>
              <a:t>Mauris mauris nunc, egestas non bibendum at, euismod in nibh. Morbi sit amet odio sit amet nunc dignissim vulputate. In hac habitasse platea dictumst. Aenean lobortis nibh non sem scelerisque, et dictum ex egestas. In lacinia, purus eu varius molestie, velit augue dictum ex, a congue nibh risus nec justo. Curabitur arcu dui, laoreet a ullamcorper quis, fringilla sed nibh. Aliquam erat volutpat. Cras accumsan venenatis orci, at vehicula mauris vehicula ut. Integer erat ex, dignissim nec nisl quis, congue egestas sapien. Vestibulum neque dolor, molestie quis sollicitudin nec, fringilla sed erat. Fusce facilisis nulla id luctus auctor. Cras accumsan venenatis orci, at vehicula mauris vehicula ut. Integer erat ex, dignissim nec nisl quis, congue egestas sapien. Cras ac elit tempor odio fermentum euismod eu in elit.</a:t>
            </a:r>
            <a:endParaRPr sz="800">
              <a:latin typeface="Open Sans"/>
              <a:ea typeface="Open Sans"/>
              <a:cs typeface="Open Sans"/>
              <a:sym typeface="Open Sans"/>
            </a:endParaRPr>
          </a:p>
        </p:txBody>
      </p:sp>
      <p:sp>
        <p:nvSpPr>
          <p:cNvPr id="77" name="Google Shape;77;p13"/>
          <p:cNvSpPr txBox="1"/>
          <p:nvPr/>
        </p:nvSpPr>
        <p:spPr>
          <a:xfrm>
            <a:off x="3119525" y="10095988"/>
            <a:ext cx="5844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i="1" lang="ru" sz="800">
                <a:latin typeface="Open Sans SemiBold"/>
                <a:ea typeface="Open Sans SemiBold"/>
                <a:cs typeface="Open Sans SemiBold"/>
                <a:sym typeface="Open Sans SemiBold"/>
              </a:rPr>
              <a:t>Page 4</a:t>
            </a:r>
            <a:endParaRPr i="1" sz="800">
              <a:latin typeface="Open Sans SemiBold"/>
              <a:ea typeface="Open Sans SemiBold"/>
              <a:cs typeface="Open Sans SemiBold"/>
              <a:sym typeface="Open Sans SemiBold"/>
            </a:endParaRPr>
          </a:p>
        </p:txBody>
      </p:sp>
      <p:sp>
        <p:nvSpPr>
          <p:cNvPr id="78" name="Google Shape;78;p13"/>
          <p:cNvSpPr txBox="1"/>
          <p:nvPr/>
        </p:nvSpPr>
        <p:spPr>
          <a:xfrm>
            <a:off x="3883088" y="6624300"/>
            <a:ext cx="16320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latin typeface="Merriweather"/>
                <a:ea typeface="Merriweather"/>
                <a:cs typeface="Merriweather"/>
                <a:sym typeface="Merriweather"/>
              </a:rPr>
              <a:t>Nullam nisi lacuscursus sed</a:t>
            </a:r>
            <a:endParaRPr b="1" sz="1600">
              <a:latin typeface="Merriweather"/>
              <a:ea typeface="Merriweather"/>
              <a:cs typeface="Merriweather"/>
              <a:sym typeface="Merriweather"/>
            </a:endParaRPr>
          </a:p>
        </p:txBody>
      </p:sp>
      <p:sp>
        <p:nvSpPr>
          <p:cNvPr id="79" name="Google Shape;79;p13"/>
          <p:cNvSpPr txBox="1"/>
          <p:nvPr/>
        </p:nvSpPr>
        <p:spPr>
          <a:xfrm>
            <a:off x="3883100" y="7148700"/>
            <a:ext cx="1579800" cy="12315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latin typeface="Open Sans"/>
                <a:ea typeface="Open Sans"/>
                <a:cs typeface="Open Sans"/>
                <a:sym typeface="Open Sans"/>
              </a:rPr>
              <a:t>Curabitur arcu dui, laoreet a ullamcorper quis, fringilla sed nibh. Aliquam erat volutpat. Cras accumsan venenatis orci, at vehicula mauris vehicula ut. Integer erat ex, dignissim nec nisl quis, congue egestas sapien. Vestibulum neque dolor, molestie quis sollicitudin nec, fringilla sed erat.</a:t>
            </a:r>
            <a:endParaRPr sz="800">
              <a:latin typeface="Open Sans"/>
              <a:ea typeface="Open Sans"/>
              <a:cs typeface="Open Sans"/>
              <a:sym typeface="Open Sans"/>
            </a:endParaRPr>
          </a:p>
        </p:txBody>
      </p:sp>
      <p:pic>
        <p:nvPicPr>
          <p:cNvPr id="80" name="Google Shape;80;p13"/>
          <p:cNvPicPr preferRelativeResize="0"/>
          <p:nvPr/>
        </p:nvPicPr>
        <p:blipFill rotWithShape="1">
          <a:blip r:embed="rId6">
            <a:alphaModFix/>
          </a:blip>
          <a:srcRect b="5626" l="0" r="0" t="19151"/>
          <a:stretch/>
        </p:blipFill>
        <p:spPr>
          <a:xfrm>
            <a:off x="3888125" y="8439000"/>
            <a:ext cx="1579800" cy="1782526"/>
          </a:xfrm>
          <a:prstGeom prst="rect">
            <a:avLst/>
          </a:prstGeom>
          <a:noFill/>
          <a:ln>
            <a:noFill/>
          </a:ln>
        </p:spPr>
      </p:pic>
      <p:sp>
        <p:nvSpPr>
          <p:cNvPr id="81" name="Google Shape;81;p13"/>
          <p:cNvSpPr txBox="1"/>
          <p:nvPr/>
        </p:nvSpPr>
        <p:spPr>
          <a:xfrm>
            <a:off x="5658725" y="6669788"/>
            <a:ext cx="1541400" cy="3570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latin typeface="Open Sans"/>
                <a:ea typeface="Open Sans"/>
                <a:cs typeface="Open Sans"/>
                <a:sym typeface="Open Sans"/>
              </a:rPr>
              <a:t>Mauris mauris nunc, egestas non bibendum at, euismod in nibh. Morbi sit amet odio sit amet nunc dignissim vulputate. In hac habitasse platea dictumst. Aenean lobortis nibh non sem scelerisque, et dictum ex egestas. In lacinia, purus eu varius molestie, velit augue dictum ex, a congue nibh risus nec justo. Curabitur arcu dui, laoreet a ullamcorper quis, fringilla sed nibh. Aliquam erat volutpat. Vestibulum neque dolor, molestie quis sollicitudin nec, fringilla sed erat. Fusce facilisis nulla id luctus auctor. Cras accumsan venenatis orci, at vehicula mauris vehicula ut. Integer erat ex, dignissim nec nisl quis, congue egestas sapien. Cras ac elit tempor odio fermentum euismod eu in elit. Vestibulum nec maximus lorem. Quisque posuere erat et ante sodales interdum. Nam a sem tincidunt, gravida sapien </a:t>
            </a:r>
            <a:r>
              <a:rPr lang="ru" sz="800">
                <a:solidFill>
                  <a:schemeClr val="dk1"/>
                </a:solidFill>
                <a:latin typeface="Open Sans"/>
                <a:ea typeface="Open Sans"/>
                <a:cs typeface="Open Sans"/>
                <a:sym typeface="Open Sans"/>
              </a:rPr>
              <a:t>venenatis orci, at vehicula mauris.</a:t>
            </a:r>
            <a:endParaRPr sz="800">
              <a:latin typeface="Open Sans"/>
              <a:ea typeface="Open Sans"/>
              <a:cs typeface="Open Sans"/>
              <a:sym typeface="Open Sans"/>
            </a:endParaRPr>
          </a:p>
        </p:txBody>
      </p:sp>
      <p:sp>
        <p:nvSpPr>
          <p:cNvPr id="82" name="Google Shape;82;p13"/>
          <p:cNvSpPr txBox="1"/>
          <p:nvPr/>
        </p:nvSpPr>
        <p:spPr>
          <a:xfrm>
            <a:off x="6607050" y="10095988"/>
            <a:ext cx="5844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i="1" lang="ru" sz="800">
                <a:latin typeface="Open Sans SemiBold"/>
                <a:ea typeface="Open Sans SemiBold"/>
                <a:cs typeface="Open Sans SemiBold"/>
                <a:sym typeface="Open Sans SemiBold"/>
              </a:rPr>
              <a:t>Page 3</a:t>
            </a:r>
            <a:endParaRPr i="1" sz="800">
              <a:latin typeface="Open Sans SemiBold"/>
              <a:ea typeface="Open Sans SemiBold"/>
              <a:cs typeface="Open Sans SemiBold"/>
              <a:sym typeface="Open Sans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p:nvPr/>
        </p:nvSpPr>
        <p:spPr>
          <a:xfrm>
            <a:off x="5657850" y="4319600"/>
            <a:ext cx="1543200" cy="685800"/>
          </a:xfrm>
          <a:prstGeom prst="roundRect">
            <a:avLst>
              <a:gd fmla="val 16667" name="adj"/>
            </a:avLst>
          </a:prstGeom>
          <a:solidFill>
            <a:srgbClr val="FDA6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rot="10800000">
            <a:off x="6311100" y="4957763"/>
            <a:ext cx="236700" cy="204900"/>
          </a:xfrm>
          <a:prstGeom prst="triangle">
            <a:avLst>
              <a:gd fmla="val 50000" name="adj"/>
            </a:avLst>
          </a:prstGeom>
          <a:solidFill>
            <a:srgbClr val="FDA6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360000" y="4271625"/>
            <a:ext cx="3343800" cy="492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latin typeface="Merriweather"/>
                <a:ea typeface="Merriweather"/>
                <a:cs typeface="Merriweather"/>
                <a:sym typeface="Merriweather"/>
              </a:rPr>
              <a:t>Donec pulvinar vulputate non viverra magna tincidunt in</a:t>
            </a:r>
            <a:endParaRPr b="1" sz="1600">
              <a:latin typeface="Merriweather"/>
              <a:ea typeface="Merriweather"/>
              <a:cs typeface="Merriweather"/>
              <a:sym typeface="Merriweather"/>
            </a:endParaRPr>
          </a:p>
        </p:txBody>
      </p:sp>
      <p:sp>
        <p:nvSpPr>
          <p:cNvPr id="90" name="Google Shape;90;p14"/>
          <p:cNvSpPr txBox="1"/>
          <p:nvPr/>
        </p:nvSpPr>
        <p:spPr>
          <a:xfrm>
            <a:off x="361963" y="4880513"/>
            <a:ext cx="1573200" cy="28323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latin typeface="Open Sans"/>
                <a:ea typeface="Open Sans"/>
                <a:cs typeface="Open Sans"/>
                <a:sym typeface="Open Sans"/>
              </a:rPr>
              <a:t>Mauris mauris nunc, egestas non bibendum at, euismod in nibh. Morbi sit amet odio sit amet nunc dignissim vulputate. In hac habitasse platea dictumst. Aenean lobortis nibh non sem scelerisque, et dictum ex egestas. In lacinia, purus eu varius molestie, velit augue dictum ex, a congue nibh risus nec justo. Curabitur arcu dui, laoreet a ullamcorper quis, fringilla sed nibh. Aliquam erat volutpat. Vestibulum neque dolor, molestie quis sollicitudin nec, fringilla sed erat. Fusce facilisis nulla id luctus auctor. Cras accumsan venenatis orci, at vehicula mauris vehicula ut. Integer erat ex, dignissim nec nisl quis, congue egestas sapien. Cras ac elit tempor odio fermentum </a:t>
            </a:r>
            <a:endParaRPr sz="800">
              <a:latin typeface="Open Sans"/>
              <a:ea typeface="Open Sans"/>
              <a:cs typeface="Open Sans"/>
              <a:sym typeface="Open Sans"/>
            </a:endParaRPr>
          </a:p>
        </p:txBody>
      </p:sp>
      <p:pic>
        <p:nvPicPr>
          <p:cNvPr id="91" name="Google Shape;91;p14"/>
          <p:cNvPicPr preferRelativeResize="0"/>
          <p:nvPr/>
        </p:nvPicPr>
        <p:blipFill rotWithShape="1">
          <a:blip r:embed="rId3">
            <a:alphaModFix/>
          </a:blip>
          <a:srcRect b="7045" l="0" r="546" t="14584"/>
          <a:stretch/>
        </p:blipFill>
        <p:spPr>
          <a:xfrm>
            <a:off x="357200" y="542925"/>
            <a:ext cx="6843774" cy="3598125"/>
          </a:xfrm>
          <a:prstGeom prst="rect">
            <a:avLst/>
          </a:prstGeom>
          <a:noFill/>
          <a:ln>
            <a:noFill/>
          </a:ln>
        </p:spPr>
      </p:pic>
      <p:cxnSp>
        <p:nvCxnSpPr>
          <p:cNvPr id="92" name="Google Shape;92;p14"/>
          <p:cNvCxnSpPr/>
          <p:nvPr/>
        </p:nvCxnSpPr>
        <p:spPr>
          <a:xfrm>
            <a:off x="361950" y="368850"/>
            <a:ext cx="6829500" cy="0"/>
          </a:xfrm>
          <a:prstGeom prst="straightConnector1">
            <a:avLst/>
          </a:prstGeom>
          <a:noFill/>
          <a:ln cap="flat" cmpd="sng" w="9525">
            <a:solidFill>
              <a:schemeClr val="dk2"/>
            </a:solidFill>
            <a:prstDash val="solid"/>
            <a:round/>
            <a:headEnd len="med" w="med" type="none"/>
            <a:tailEnd len="med" w="med" type="none"/>
          </a:ln>
        </p:spPr>
      </p:cxnSp>
      <p:sp>
        <p:nvSpPr>
          <p:cNvPr id="93" name="Google Shape;93;p14"/>
          <p:cNvSpPr txBox="1"/>
          <p:nvPr/>
        </p:nvSpPr>
        <p:spPr>
          <a:xfrm>
            <a:off x="357200" y="193388"/>
            <a:ext cx="14622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Raleway Medium"/>
                <a:ea typeface="Raleway Medium"/>
                <a:cs typeface="Raleway Medium"/>
                <a:sym typeface="Raleway Medium"/>
              </a:rPr>
              <a:t>November 21, 2021</a:t>
            </a:r>
            <a:endParaRPr sz="900">
              <a:latin typeface="Raleway Medium"/>
              <a:ea typeface="Raleway Medium"/>
              <a:cs typeface="Raleway Medium"/>
              <a:sym typeface="Raleway Medium"/>
            </a:endParaRPr>
          </a:p>
        </p:txBody>
      </p:sp>
      <p:sp>
        <p:nvSpPr>
          <p:cNvPr id="94" name="Google Shape;94;p14"/>
          <p:cNvSpPr txBox="1"/>
          <p:nvPr/>
        </p:nvSpPr>
        <p:spPr>
          <a:xfrm>
            <a:off x="6657975" y="193400"/>
            <a:ext cx="5430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latin typeface="Raleway Medium"/>
                <a:ea typeface="Raleway Medium"/>
                <a:cs typeface="Raleway Medium"/>
                <a:sym typeface="Raleway Medium"/>
              </a:rPr>
              <a:t>Page 2</a:t>
            </a:r>
            <a:endParaRPr sz="900">
              <a:latin typeface="Raleway Medium"/>
              <a:ea typeface="Raleway Medium"/>
              <a:cs typeface="Raleway Medium"/>
              <a:sym typeface="Raleway Medium"/>
            </a:endParaRPr>
          </a:p>
        </p:txBody>
      </p:sp>
      <p:sp>
        <p:nvSpPr>
          <p:cNvPr id="95" name="Google Shape;95;p14"/>
          <p:cNvSpPr txBox="1"/>
          <p:nvPr/>
        </p:nvSpPr>
        <p:spPr>
          <a:xfrm>
            <a:off x="2739450" y="193400"/>
            <a:ext cx="20811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latin typeface="Raleway Medium"/>
                <a:ea typeface="Raleway Medium"/>
                <a:cs typeface="Raleway Medium"/>
                <a:sym typeface="Raleway Medium"/>
              </a:rPr>
              <a:t>OUR SCHOOL NEWSPAPER</a:t>
            </a:r>
            <a:endParaRPr sz="900">
              <a:latin typeface="Raleway Medium"/>
              <a:ea typeface="Raleway Medium"/>
              <a:cs typeface="Raleway Medium"/>
              <a:sym typeface="Raleway Medium"/>
            </a:endParaRPr>
          </a:p>
        </p:txBody>
      </p:sp>
      <p:sp>
        <p:nvSpPr>
          <p:cNvPr id="96" name="Google Shape;96;p14"/>
          <p:cNvSpPr txBox="1"/>
          <p:nvPr/>
        </p:nvSpPr>
        <p:spPr>
          <a:xfrm>
            <a:off x="2130713" y="4880513"/>
            <a:ext cx="1573200" cy="28323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rPr lang="ru" sz="800">
                <a:latin typeface="Open Sans"/>
                <a:ea typeface="Open Sans"/>
                <a:cs typeface="Open Sans"/>
                <a:sym typeface="Open Sans"/>
              </a:rPr>
              <a:t>Sed tortor nibh, pretium eu nisi vitae, auctor elementum justo. Donec purus erat, maximus in velit vitae, vulputate congue ligula. Nunc nisi augue, ultrices sit amet volutpat consectetur, bibendum sit amet lacus. Fusce rhoncus nunc a egestas porttitor. Vestibulum hendrerit sapien vitae cursus molestie. Ut nec placerat nulla. Aliquam at commodo mi. Aenean laoreet tempus arcu et porttitor.</a:t>
            </a:r>
            <a:endParaRPr sz="800">
              <a:latin typeface="Open Sans"/>
              <a:ea typeface="Open Sans"/>
              <a:cs typeface="Open Sans"/>
              <a:sym typeface="Open Sans"/>
            </a:endParaRPr>
          </a:p>
          <a:p>
            <a:pPr indent="0" lvl="0" marL="0" rtl="0" algn="just">
              <a:spcBef>
                <a:spcPts val="0"/>
              </a:spcBef>
              <a:spcAft>
                <a:spcPts val="0"/>
              </a:spcAft>
              <a:buNone/>
            </a:pPr>
            <a:r>
              <a:rPr lang="ru" sz="800">
                <a:latin typeface="Open Sans"/>
                <a:ea typeface="Open Sans"/>
                <a:cs typeface="Open Sans"/>
                <a:sym typeface="Open Sans"/>
              </a:rPr>
              <a:t>Morbi fringilla ante et sapien iaculis sollicitudin. Fusce elementum, eros vel ullamcorper porta, magna erat malesuada nibh, eu viverra tellus turpis a felis. Duis molestie metus in velit laoreet volutpat. Maecenas congue leo vel faucibus vestibulum. Ut non justo ornare quam dapibus </a:t>
            </a:r>
            <a:endParaRPr sz="800">
              <a:latin typeface="Open Sans"/>
              <a:ea typeface="Open Sans"/>
              <a:cs typeface="Open Sans"/>
              <a:sym typeface="Open Sans"/>
            </a:endParaRPr>
          </a:p>
        </p:txBody>
      </p:sp>
      <p:sp>
        <p:nvSpPr>
          <p:cNvPr id="97" name="Google Shape;97;p14"/>
          <p:cNvSpPr txBox="1"/>
          <p:nvPr/>
        </p:nvSpPr>
        <p:spPr>
          <a:xfrm>
            <a:off x="3899475" y="4271625"/>
            <a:ext cx="1573200" cy="3570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latin typeface="Open Sans"/>
                <a:ea typeface="Open Sans"/>
                <a:cs typeface="Open Sans"/>
                <a:sym typeface="Open Sans"/>
              </a:rPr>
              <a:t>Mauris sed porttitor magna, eu molestie dolor. Nulla eu tincidunt dolor. Vestibulum interdum, ex ut sodales rhoncus, ligula augue gravida libero, eget luctus lacus libero vitae turpis. Nunc non sollicitudin risus, in consectetur ante. Phasellus in hendrerit risus. Fusce ut eros a ligula laoreet dictum. Nunc ac nunc in lorem convallis fermentum. Sed mattis mauris et sagittis aliquet. Mauris condimentum erat vitae ornare efficitur. </a:t>
            </a:r>
            <a:endParaRPr sz="800">
              <a:latin typeface="Open Sans"/>
              <a:ea typeface="Open Sans"/>
              <a:cs typeface="Open Sans"/>
              <a:sym typeface="Open Sans"/>
            </a:endParaRPr>
          </a:p>
          <a:p>
            <a:pPr indent="0" lvl="0" marL="0" rtl="0" algn="just">
              <a:spcBef>
                <a:spcPts val="0"/>
              </a:spcBef>
              <a:spcAft>
                <a:spcPts val="0"/>
              </a:spcAft>
              <a:buNone/>
            </a:pPr>
            <a:r>
              <a:rPr lang="ru" sz="800">
                <a:latin typeface="Open Sans"/>
                <a:ea typeface="Open Sans"/>
                <a:cs typeface="Open Sans"/>
                <a:sym typeface="Open Sans"/>
              </a:rPr>
              <a:t>Sed feugiat mauris et pellentesque mattis. Nunc volutpat tincidunt ultrices. Suspendisse dictum quis erat luctus congue. Nam condimentum lorem in odio finibus cursus. Praesent sed pellentesque neque, vel pellentesque sem. Donec eget luctus sapien. Etiam ullamcorper sagittis dignissim. Duis tempus posuere lorem et vestibulum. Pellentesque semper erat sit </a:t>
            </a:r>
            <a:endParaRPr sz="800">
              <a:latin typeface="Open Sans"/>
              <a:ea typeface="Open Sans"/>
              <a:cs typeface="Open Sans"/>
              <a:sym typeface="Open Sans"/>
            </a:endParaRPr>
          </a:p>
          <a:p>
            <a:pPr indent="0" lvl="0" marL="0" rtl="0" algn="just">
              <a:spcBef>
                <a:spcPts val="0"/>
              </a:spcBef>
              <a:spcAft>
                <a:spcPts val="0"/>
              </a:spcAft>
              <a:buNone/>
            </a:pPr>
            <a:r>
              <a:t/>
            </a:r>
            <a:endParaRPr sz="800">
              <a:latin typeface="Open Sans"/>
              <a:ea typeface="Open Sans"/>
              <a:cs typeface="Open Sans"/>
              <a:sym typeface="Open Sans"/>
            </a:endParaRPr>
          </a:p>
        </p:txBody>
      </p:sp>
      <p:sp>
        <p:nvSpPr>
          <p:cNvPr id="98" name="Google Shape;98;p14"/>
          <p:cNvSpPr txBox="1"/>
          <p:nvPr/>
        </p:nvSpPr>
        <p:spPr>
          <a:xfrm>
            <a:off x="5668225" y="6587888"/>
            <a:ext cx="1573200" cy="11082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latin typeface="Open Sans"/>
                <a:ea typeface="Open Sans"/>
                <a:cs typeface="Open Sans"/>
                <a:sym typeface="Open Sans"/>
              </a:rPr>
              <a:t>Vestibulum interdum, ex ut sodales rhoncus, ligula augue gravida libero, eget luctus lacus libero vitae turpis. Nunc non sollicitudin risus, in consectetur ante. Phasellus in hendrerit risus. Fusce ut eros a ligula laoreet dictum. Nunc ac nunc in lorem convallis fermentum. </a:t>
            </a:r>
            <a:endParaRPr sz="800">
              <a:latin typeface="Open Sans"/>
              <a:ea typeface="Open Sans"/>
              <a:cs typeface="Open Sans"/>
              <a:sym typeface="Open Sans"/>
            </a:endParaRPr>
          </a:p>
        </p:txBody>
      </p:sp>
      <p:pic>
        <p:nvPicPr>
          <p:cNvPr id="99" name="Google Shape;99;p14"/>
          <p:cNvPicPr preferRelativeResize="0"/>
          <p:nvPr/>
        </p:nvPicPr>
        <p:blipFill rotWithShape="1">
          <a:blip r:embed="rId4">
            <a:alphaModFix/>
          </a:blip>
          <a:srcRect b="35382" l="2767" r="11549" t="7494"/>
          <a:stretch/>
        </p:blipFill>
        <p:spPr>
          <a:xfrm>
            <a:off x="5821800" y="5210375"/>
            <a:ext cx="1215300" cy="1215300"/>
          </a:xfrm>
          <a:prstGeom prst="ellipse">
            <a:avLst/>
          </a:prstGeom>
          <a:noFill/>
          <a:ln>
            <a:noFill/>
          </a:ln>
        </p:spPr>
      </p:pic>
      <p:sp>
        <p:nvSpPr>
          <p:cNvPr id="100" name="Google Shape;100;p14"/>
          <p:cNvSpPr txBox="1"/>
          <p:nvPr/>
        </p:nvSpPr>
        <p:spPr>
          <a:xfrm>
            <a:off x="5668225" y="4296075"/>
            <a:ext cx="1503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200">
                <a:solidFill>
                  <a:schemeClr val="lt1"/>
                </a:solidFill>
                <a:latin typeface="Carter One"/>
                <a:ea typeface="Carter One"/>
                <a:cs typeface="Carter One"/>
                <a:sym typeface="Carter One"/>
              </a:rPr>
              <a:t>Curabitur et ante vel ex vehicula pellentesque.</a:t>
            </a:r>
            <a:endParaRPr sz="1200">
              <a:solidFill>
                <a:schemeClr val="lt1"/>
              </a:solidFill>
              <a:latin typeface="Carter One"/>
              <a:ea typeface="Carter One"/>
              <a:cs typeface="Carter One"/>
              <a:sym typeface="Carter One"/>
            </a:endParaRPr>
          </a:p>
        </p:txBody>
      </p:sp>
      <p:cxnSp>
        <p:nvCxnSpPr>
          <p:cNvPr id="101" name="Google Shape;101;p14"/>
          <p:cNvCxnSpPr/>
          <p:nvPr/>
        </p:nvCxnSpPr>
        <p:spPr>
          <a:xfrm>
            <a:off x="361950" y="7765013"/>
            <a:ext cx="6839100" cy="0"/>
          </a:xfrm>
          <a:prstGeom prst="straightConnector1">
            <a:avLst/>
          </a:prstGeom>
          <a:noFill/>
          <a:ln cap="flat" cmpd="sng" w="9525">
            <a:solidFill>
              <a:schemeClr val="dk2"/>
            </a:solidFill>
            <a:prstDash val="solid"/>
            <a:round/>
            <a:headEnd len="med" w="med" type="none"/>
            <a:tailEnd len="med" w="med" type="none"/>
          </a:ln>
        </p:spPr>
      </p:cxnSp>
      <p:pic>
        <p:nvPicPr>
          <p:cNvPr id="102" name="Google Shape;102;p14"/>
          <p:cNvPicPr preferRelativeResize="0"/>
          <p:nvPr/>
        </p:nvPicPr>
        <p:blipFill rotWithShape="1">
          <a:blip r:embed="rId5">
            <a:alphaModFix/>
          </a:blip>
          <a:srcRect b="0" l="0" r="0" t="4297"/>
          <a:stretch/>
        </p:blipFill>
        <p:spPr>
          <a:xfrm>
            <a:off x="361975" y="9329850"/>
            <a:ext cx="1573200" cy="1002150"/>
          </a:xfrm>
          <a:prstGeom prst="rect">
            <a:avLst/>
          </a:prstGeom>
          <a:noFill/>
          <a:ln>
            <a:noFill/>
          </a:ln>
        </p:spPr>
      </p:pic>
      <p:sp>
        <p:nvSpPr>
          <p:cNvPr id="103" name="Google Shape;103;p14"/>
          <p:cNvSpPr txBox="1"/>
          <p:nvPr/>
        </p:nvSpPr>
        <p:spPr>
          <a:xfrm>
            <a:off x="360000" y="7812438"/>
            <a:ext cx="33438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900">
                <a:latin typeface="Merriweather"/>
                <a:ea typeface="Merriweather"/>
                <a:cs typeface="Merriweather"/>
                <a:sym typeface="Merriweather"/>
              </a:rPr>
              <a:t>Mauris condimentum erat vitae ornare efficitur</a:t>
            </a:r>
            <a:endParaRPr b="1" sz="1900">
              <a:latin typeface="Merriweather"/>
              <a:ea typeface="Merriweather"/>
              <a:cs typeface="Merriweather"/>
              <a:sym typeface="Merriweather"/>
            </a:endParaRPr>
          </a:p>
        </p:txBody>
      </p:sp>
      <p:sp>
        <p:nvSpPr>
          <p:cNvPr id="104" name="Google Shape;104;p14"/>
          <p:cNvSpPr txBox="1"/>
          <p:nvPr/>
        </p:nvSpPr>
        <p:spPr>
          <a:xfrm>
            <a:off x="361963" y="8404763"/>
            <a:ext cx="1573200" cy="861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latin typeface="Open Sans"/>
                <a:ea typeface="Open Sans"/>
                <a:cs typeface="Open Sans"/>
                <a:sym typeface="Open Sans"/>
              </a:rPr>
              <a:t>Curabitur arcu dui, laoreet a ullamcorper quis, fringilla sed nibh. Aliquam erat volutpat. Vestibulum neque dolor, molestie quis sollicitudin nec, fringilla sed erat. Fusce facilisis nulla id luctus auctor. Cras</a:t>
            </a:r>
            <a:endParaRPr sz="800">
              <a:latin typeface="Open Sans"/>
              <a:ea typeface="Open Sans"/>
              <a:cs typeface="Open Sans"/>
              <a:sym typeface="Open Sans"/>
            </a:endParaRPr>
          </a:p>
        </p:txBody>
      </p:sp>
      <p:sp>
        <p:nvSpPr>
          <p:cNvPr id="105" name="Google Shape;105;p14"/>
          <p:cNvSpPr txBox="1"/>
          <p:nvPr/>
        </p:nvSpPr>
        <p:spPr>
          <a:xfrm>
            <a:off x="2130713" y="8404763"/>
            <a:ext cx="1573200" cy="19701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rPr lang="ru" sz="800">
                <a:latin typeface="Open Sans"/>
                <a:ea typeface="Open Sans"/>
                <a:cs typeface="Open Sans"/>
                <a:sym typeface="Open Sans"/>
              </a:rPr>
              <a:t>Nunc nisi augue, ultrices sit amet volutpat consectetur, bibendum sit amet lacus. Fusce rhoncus nunc a egestas porttitor. Vestibulum hendrerit sapien vitae cursus molestie. Ut nec placerat nulla. Aliquam at commodo mi. Aenean laoreet tempus arcu et porttitor.</a:t>
            </a:r>
            <a:endParaRPr sz="800">
              <a:latin typeface="Open Sans"/>
              <a:ea typeface="Open Sans"/>
              <a:cs typeface="Open Sans"/>
              <a:sym typeface="Open Sans"/>
            </a:endParaRPr>
          </a:p>
          <a:p>
            <a:pPr indent="0" lvl="0" marL="0" rtl="0" algn="just">
              <a:spcBef>
                <a:spcPts val="0"/>
              </a:spcBef>
              <a:spcAft>
                <a:spcPts val="0"/>
              </a:spcAft>
              <a:buNone/>
            </a:pPr>
            <a:r>
              <a:rPr lang="ru" sz="800">
                <a:latin typeface="Open Sans"/>
                <a:ea typeface="Open Sans"/>
                <a:cs typeface="Open Sans"/>
                <a:sym typeface="Open Sans"/>
              </a:rPr>
              <a:t>Morbi fringilla ante et sapien iaculis sollicitudin. Fusce elementum, eros vel ullamcorper porta, magna erat malesuada nibh, eu viverra tellus turpis a felis. Duis molestie metus in velit laoreet volutpat. Maecenas </a:t>
            </a:r>
            <a:endParaRPr sz="800">
              <a:latin typeface="Open Sans"/>
              <a:ea typeface="Open Sans"/>
              <a:cs typeface="Open Sans"/>
              <a:sym typeface="Open Sans"/>
            </a:endParaRPr>
          </a:p>
        </p:txBody>
      </p:sp>
      <p:sp>
        <p:nvSpPr>
          <p:cNvPr id="106" name="Google Shape;106;p14"/>
          <p:cNvSpPr txBox="1"/>
          <p:nvPr/>
        </p:nvSpPr>
        <p:spPr>
          <a:xfrm>
            <a:off x="3899475" y="7914238"/>
            <a:ext cx="1573200" cy="25860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latin typeface="Open Sans"/>
                <a:ea typeface="Open Sans"/>
                <a:cs typeface="Open Sans"/>
                <a:sym typeface="Open Sans"/>
              </a:rPr>
              <a:t>t sodales rhoncus, ligula augue gravida libero, eget luctus lacus libero vitae turpis. Nunc non sollicitudin risus, in consectetur ante. Phasellus in hendrerit risus. Fusce ut eros a ligula laoreet dictum. Nunc ac nunc in lorem convallis fermentum. Sed mattis mauris et sagittis aliquet. Mauris condimentum erat vitae ornare efficitur. </a:t>
            </a:r>
            <a:endParaRPr sz="800">
              <a:latin typeface="Open Sans"/>
              <a:ea typeface="Open Sans"/>
              <a:cs typeface="Open Sans"/>
              <a:sym typeface="Open Sans"/>
            </a:endParaRPr>
          </a:p>
          <a:p>
            <a:pPr indent="0" lvl="0" marL="0" rtl="0" algn="just">
              <a:spcBef>
                <a:spcPts val="0"/>
              </a:spcBef>
              <a:spcAft>
                <a:spcPts val="0"/>
              </a:spcAft>
              <a:buNone/>
            </a:pPr>
            <a:r>
              <a:rPr lang="ru" sz="800">
                <a:latin typeface="Open Sans"/>
                <a:ea typeface="Open Sans"/>
                <a:cs typeface="Open Sans"/>
                <a:sym typeface="Open Sans"/>
              </a:rPr>
              <a:t>Sed feugiat mauris et pellentesque mattis. Nunc volutpat tincidunt ultrices. Suspendisse dictum quis erat luctus congue. Nam condimentum lorem in odio finibus cursus. Praesent sed pellentesque neque, vel pellentesque sem.</a:t>
            </a:r>
            <a:endParaRPr sz="800">
              <a:latin typeface="Open Sans"/>
              <a:ea typeface="Open Sans"/>
              <a:cs typeface="Open Sans"/>
              <a:sym typeface="Open Sans"/>
            </a:endParaRPr>
          </a:p>
          <a:p>
            <a:pPr indent="0" lvl="0" marL="0" rtl="0" algn="just">
              <a:spcBef>
                <a:spcPts val="0"/>
              </a:spcBef>
              <a:spcAft>
                <a:spcPts val="0"/>
              </a:spcAft>
              <a:buNone/>
            </a:pPr>
            <a:r>
              <a:t/>
            </a:r>
            <a:endParaRPr sz="800">
              <a:latin typeface="Open Sans"/>
              <a:ea typeface="Open Sans"/>
              <a:cs typeface="Open Sans"/>
              <a:sym typeface="Open Sans"/>
            </a:endParaRPr>
          </a:p>
        </p:txBody>
      </p:sp>
      <p:pic>
        <p:nvPicPr>
          <p:cNvPr id="107" name="Google Shape;107;p14"/>
          <p:cNvPicPr preferRelativeResize="0"/>
          <p:nvPr/>
        </p:nvPicPr>
        <p:blipFill rotWithShape="1">
          <a:blip r:embed="rId6">
            <a:alphaModFix/>
          </a:blip>
          <a:srcRect b="0" l="4021" r="0" t="0"/>
          <a:stretch/>
        </p:blipFill>
        <p:spPr>
          <a:xfrm>
            <a:off x="5656825" y="7922775"/>
            <a:ext cx="1543200" cy="24092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5"/>
          <p:cNvSpPr txBox="1"/>
          <p:nvPr/>
        </p:nvSpPr>
        <p:spPr>
          <a:xfrm>
            <a:off x="360000" y="3704563"/>
            <a:ext cx="3343800" cy="831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800">
                <a:latin typeface="Merriweather"/>
                <a:ea typeface="Merriweather"/>
                <a:cs typeface="Merriweather"/>
                <a:sym typeface="Merriweather"/>
              </a:rPr>
              <a:t>Nullam nisi lacus, cursus sed accumsan faucibus, ultricies quis orci</a:t>
            </a:r>
            <a:endParaRPr b="1" sz="1800">
              <a:latin typeface="Merriweather"/>
              <a:ea typeface="Merriweather"/>
              <a:cs typeface="Merriweather"/>
              <a:sym typeface="Merriweather"/>
            </a:endParaRPr>
          </a:p>
        </p:txBody>
      </p:sp>
      <p:sp>
        <p:nvSpPr>
          <p:cNvPr id="113" name="Google Shape;113;p15"/>
          <p:cNvSpPr txBox="1"/>
          <p:nvPr/>
        </p:nvSpPr>
        <p:spPr>
          <a:xfrm>
            <a:off x="361963" y="4542375"/>
            <a:ext cx="1573200" cy="19701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latin typeface="Open Sans"/>
                <a:ea typeface="Open Sans"/>
                <a:cs typeface="Open Sans"/>
                <a:sym typeface="Open Sans"/>
              </a:rPr>
              <a:t>Mauris mauris nunc, egestas non bibendum at, euismod in nibh. Morbi sit amet odio sit amet nunc dignissim vulputate. In hac habitasse platea dictumst. Aenean lobortis nibh non sem scelerisque, et dictum ex egestas. In lacinia, purus eu varius molestie, velit augue dictum ex, a congue nibh risus nec justo. Curabitur arcu dui, laoreet a ullamcorper quis, fringilla sed nibh. Aliquam erat volutpat. Vestibulum neque dolor, molestie quis sollicitudin nec, fringilla sed erat.</a:t>
            </a:r>
            <a:endParaRPr sz="800">
              <a:latin typeface="Open Sans"/>
              <a:ea typeface="Open Sans"/>
              <a:cs typeface="Open Sans"/>
              <a:sym typeface="Open Sans"/>
            </a:endParaRPr>
          </a:p>
        </p:txBody>
      </p:sp>
      <p:cxnSp>
        <p:nvCxnSpPr>
          <p:cNvPr id="114" name="Google Shape;114;p15"/>
          <p:cNvCxnSpPr/>
          <p:nvPr/>
        </p:nvCxnSpPr>
        <p:spPr>
          <a:xfrm>
            <a:off x="361950" y="368850"/>
            <a:ext cx="6829500" cy="0"/>
          </a:xfrm>
          <a:prstGeom prst="straightConnector1">
            <a:avLst/>
          </a:prstGeom>
          <a:noFill/>
          <a:ln cap="flat" cmpd="sng" w="9525">
            <a:solidFill>
              <a:schemeClr val="dk2"/>
            </a:solidFill>
            <a:prstDash val="solid"/>
            <a:round/>
            <a:headEnd len="med" w="med" type="none"/>
            <a:tailEnd len="med" w="med" type="none"/>
          </a:ln>
        </p:spPr>
      </p:cxnSp>
      <p:sp>
        <p:nvSpPr>
          <p:cNvPr id="115" name="Google Shape;115;p15"/>
          <p:cNvSpPr txBox="1"/>
          <p:nvPr/>
        </p:nvSpPr>
        <p:spPr>
          <a:xfrm>
            <a:off x="357200" y="193388"/>
            <a:ext cx="14622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Raleway Medium"/>
                <a:ea typeface="Raleway Medium"/>
                <a:cs typeface="Raleway Medium"/>
                <a:sym typeface="Raleway Medium"/>
              </a:rPr>
              <a:t>November 21, 2021</a:t>
            </a:r>
            <a:endParaRPr sz="900">
              <a:latin typeface="Raleway Medium"/>
              <a:ea typeface="Raleway Medium"/>
              <a:cs typeface="Raleway Medium"/>
              <a:sym typeface="Raleway Medium"/>
            </a:endParaRPr>
          </a:p>
        </p:txBody>
      </p:sp>
      <p:sp>
        <p:nvSpPr>
          <p:cNvPr id="116" name="Google Shape;116;p15"/>
          <p:cNvSpPr txBox="1"/>
          <p:nvPr/>
        </p:nvSpPr>
        <p:spPr>
          <a:xfrm>
            <a:off x="6657975" y="193400"/>
            <a:ext cx="5430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latin typeface="Raleway Medium"/>
                <a:ea typeface="Raleway Medium"/>
                <a:cs typeface="Raleway Medium"/>
                <a:sym typeface="Raleway Medium"/>
              </a:rPr>
              <a:t>Page 3</a:t>
            </a:r>
            <a:endParaRPr sz="900">
              <a:latin typeface="Raleway Medium"/>
              <a:ea typeface="Raleway Medium"/>
              <a:cs typeface="Raleway Medium"/>
              <a:sym typeface="Raleway Medium"/>
            </a:endParaRPr>
          </a:p>
        </p:txBody>
      </p:sp>
      <p:sp>
        <p:nvSpPr>
          <p:cNvPr id="117" name="Google Shape;117;p15"/>
          <p:cNvSpPr txBox="1"/>
          <p:nvPr/>
        </p:nvSpPr>
        <p:spPr>
          <a:xfrm>
            <a:off x="2739450" y="193400"/>
            <a:ext cx="20811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latin typeface="Raleway Medium"/>
                <a:ea typeface="Raleway Medium"/>
                <a:cs typeface="Raleway Medium"/>
                <a:sym typeface="Raleway Medium"/>
              </a:rPr>
              <a:t>OUR SCHOOL NEWSPAPER</a:t>
            </a:r>
            <a:endParaRPr sz="900">
              <a:latin typeface="Raleway Medium"/>
              <a:ea typeface="Raleway Medium"/>
              <a:cs typeface="Raleway Medium"/>
              <a:sym typeface="Raleway Medium"/>
            </a:endParaRPr>
          </a:p>
        </p:txBody>
      </p:sp>
      <p:sp>
        <p:nvSpPr>
          <p:cNvPr id="118" name="Google Shape;118;p15"/>
          <p:cNvSpPr txBox="1"/>
          <p:nvPr/>
        </p:nvSpPr>
        <p:spPr>
          <a:xfrm>
            <a:off x="2130713" y="4542375"/>
            <a:ext cx="1573200" cy="41868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latin typeface="Open Sans"/>
                <a:ea typeface="Open Sans"/>
                <a:cs typeface="Open Sans"/>
                <a:sym typeface="Open Sans"/>
              </a:rPr>
              <a:t>Sed tortor nibh, pretium eu nisi vitae, auctor elementum justo. Donec purus erat, maximus in velit vitae, vulputate congue ligula. Nunc nisi augue, ultrices sit amet volutpat consectetur, bibendum sit amet lacus. Fusce rhoncus nunc a egestas porttitor. Vestibulum hendrerit sapien vitae cursus molestie. Ut nec placerat nulla. Aliquam at commodo mi. Aenean laoreet tempus arcu et porttitor.</a:t>
            </a:r>
            <a:endParaRPr sz="800">
              <a:latin typeface="Open Sans"/>
              <a:ea typeface="Open Sans"/>
              <a:cs typeface="Open Sans"/>
              <a:sym typeface="Open Sans"/>
            </a:endParaRPr>
          </a:p>
          <a:p>
            <a:pPr indent="0" lvl="0" marL="0" rtl="0" algn="just">
              <a:spcBef>
                <a:spcPts val="0"/>
              </a:spcBef>
              <a:spcAft>
                <a:spcPts val="0"/>
              </a:spcAft>
              <a:buNone/>
            </a:pPr>
            <a:r>
              <a:rPr lang="ru" sz="800">
                <a:latin typeface="Open Sans"/>
                <a:ea typeface="Open Sans"/>
                <a:cs typeface="Open Sans"/>
                <a:sym typeface="Open Sans"/>
              </a:rPr>
              <a:t>Morbi fringilla ante et sapien iaculis sollicitudin. Fusce elementum, eros vel ullamcorper porta, magna erat malesuada nibh, eu viverra tellus turpis a felis. Duis molestie metus in velit laoreet volutpat. Maecenas congue leo vel faucibus vestibulum. Ut non justo ornare quam dapibus </a:t>
            </a:r>
            <a:r>
              <a:rPr lang="ru" sz="800">
                <a:solidFill>
                  <a:schemeClr val="dk1"/>
                </a:solidFill>
                <a:latin typeface="Open Sans"/>
                <a:ea typeface="Open Sans"/>
                <a:cs typeface="Open Sans"/>
                <a:sym typeface="Open Sans"/>
              </a:rPr>
              <a:t>t sodales rhoncus, ligula augue gravida libero, eget luctus lacus libero vitae turpis. Nunc non sollicitudin risus, in consectetur ante. Phasellus in hendrerit risus. Fusce ut eros a ligula laoreet dictum. Nunc ac nunc in lorem convallis fermentum. Sed mattis mauris et sagittis aliquet. Mauris condimentum erat vitae ornare efficitur.  Sed feugiat mauris et</a:t>
            </a:r>
            <a:endParaRPr sz="800">
              <a:latin typeface="Open Sans"/>
              <a:ea typeface="Open Sans"/>
              <a:cs typeface="Open Sans"/>
              <a:sym typeface="Open Sans"/>
            </a:endParaRPr>
          </a:p>
        </p:txBody>
      </p:sp>
      <p:sp>
        <p:nvSpPr>
          <p:cNvPr id="119" name="Google Shape;119;p15"/>
          <p:cNvSpPr txBox="1"/>
          <p:nvPr/>
        </p:nvSpPr>
        <p:spPr>
          <a:xfrm>
            <a:off x="3899475" y="1047425"/>
            <a:ext cx="1573200" cy="25860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latin typeface="Open Sans"/>
                <a:ea typeface="Open Sans"/>
                <a:cs typeface="Open Sans"/>
                <a:sym typeface="Open Sans"/>
              </a:rPr>
              <a:t>Nunc non sollicitudin risus, in consectetur ante. Phasellus in hendrerit risus. Fusce ut eros a ligula laoreet dictum. Nunc ac nunc in lorem convallis fermentum. Sed mattis mauris et sagittis aliquet. Mauris condimentum erat vitae ornare efficitur. </a:t>
            </a:r>
            <a:endParaRPr sz="800">
              <a:latin typeface="Open Sans"/>
              <a:ea typeface="Open Sans"/>
              <a:cs typeface="Open Sans"/>
              <a:sym typeface="Open Sans"/>
            </a:endParaRPr>
          </a:p>
          <a:p>
            <a:pPr indent="0" lvl="0" marL="0" rtl="0" algn="just">
              <a:spcBef>
                <a:spcPts val="0"/>
              </a:spcBef>
              <a:spcAft>
                <a:spcPts val="0"/>
              </a:spcAft>
              <a:buNone/>
            </a:pPr>
            <a:r>
              <a:rPr lang="ru" sz="800">
                <a:latin typeface="Open Sans"/>
                <a:ea typeface="Open Sans"/>
                <a:cs typeface="Open Sans"/>
                <a:sym typeface="Open Sans"/>
              </a:rPr>
              <a:t>Sed feugiat mauris et pellentesque mattis. Nunc volutpat tincidunt ultrices. Suspendisse dictum quis erat luctus congue. Nam condimentum lorem in odio finibus cursus. Praesent sed pellentesque neque, vel pellentesque sem. Donec eget luctus sapien. Etiam ullamcorper sagittis dignissim. Duis tempus posuere lorem et vestibulum.</a:t>
            </a:r>
            <a:endParaRPr sz="800">
              <a:latin typeface="Open Sans"/>
              <a:ea typeface="Open Sans"/>
              <a:cs typeface="Open Sans"/>
              <a:sym typeface="Open Sans"/>
            </a:endParaRPr>
          </a:p>
        </p:txBody>
      </p:sp>
      <p:cxnSp>
        <p:nvCxnSpPr>
          <p:cNvPr id="120" name="Google Shape;120;p15"/>
          <p:cNvCxnSpPr/>
          <p:nvPr/>
        </p:nvCxnSpPr>
        <p:spPr>
          <a:xfrm>
            <a:off x="361950" y="3659738"/>
            <a:ext cx="6839100" cy="0"/>
          </a:xfrm>
          <a:prstGeom prst="straightConnector1">
            <a:avLst/>
          </a:prstGeom>
          <a:noFill/>
          <a:ln cap="flat" cmpd="sng" w="9525">
            <a:solidFill>
              <a:schemeClr val="dk2"/>
            </a:solidFill>
            <a:prstDash val="solid"/>
            <a:round/>
            <a:headEnd len="med" w="med" type="none"/>
            <a:tailEnd len="med" w="med" type="none"/>
          </a:ln>
        </p:spPr>
      </p:cxnSp>
      <p:sp>
        <p:nvSpPr>
          <p:cNvPr id="121" name="Google Shape;121;p15"/>
          <p:cNvSpPr txBox="1"/>
          <p:nvPr/>
        </p:nvSpPr>
        <p:spPr>
          <a:xfrm>
            <a:off x="3899475" y="6014000"/>
            <a:ext cx="1573200" cy="27090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eros vel ullamcorper porta, magna erat malesuada</a:t>
            </a:r>
            <a:r>
              <a:rPr lang="ru" sz="800">
                <a:latin typeface="Open Sans"/>
                <a:ea typeface="Open Sans"/>
                <a:cs typeface="Open Sans"/>
                <a:sym typeface="Open Sans"/>
              </a:rPr>
              <a:t> sodales rhoncus, ligula augue gravida libero, eget luctus lacus libero vitae turpis. Nunc non sollicitudin risus, in consectetur ante. Phasellus in hendrerit risus. Fusce ut eros a ligula laoreet dictum. Nunc ac nunc in lorem convallis fermentum. Sed mattis mauris et sagittis aliquet. Mauris condimentum erat vitae ornare efficitur. </a:t>
            </a:r>
            <a:endParaRPr sz="800">
              <a:latin typeface="Open Sans"/>
              <a:ea typeface="Open Sans"/>
              <a:cs typeface="Open Sans"/>
              <a:sym typeface="Open Sans"/>
            </a:endParaRPr>
          </a:p>
          <a:p>
            <a:pPr indent="0" lvl="0" marL="0" rtl="0" algn="just">
              <a:spcBef>
                <a:spcPts val="0"/>
              </a:spcBef>
              <a:spcAft>
                <a:spcPts val="0"/>
              </a:spcAft>
              <a:buNone/>
            </a:pPr>
            <a:r>
              <a:rPr lang="ru" sz="800">
                <a:latin typeface="Open Sans"/>
                <a:ea typeface="Open Sans"/>
                <a:cs typeface="Open Sans"/>
                <a:sym typeface="Open Sans"/>
              </a:rPr>
              <a:t>Sed feugiat mauris et pellentesque mattis. Nunc volutpat tincidunt ultrices. Suspendisse dictum quis erat luctus congue. Nam condimentum lorem in odio finibus cursus. Praesent sed pellentesque neque, vel pellentesque sem.</a:t>
            </a:r>
            <a:endParaRPr sz="800">
              <a:latin typeface="Open Sans"/>
              <a:ea typeface="Open Sans"/>
              <a:cs typeface="Open Sans"/>
              <a:sym typeface="Open Sans"/>
            </a:endParaRPr>
          </a:p>
        </p:txBody>
      </p:sp>
      <p:pic>
        <p:nvPicPr>
          <p:cNvPr id="122" name="Google Shape;122;p15"/>
          <p:cNvPicPr preferRelativeResize="0"/>
          <p:nvPr/>
        </p:nvPicPr>
        <p:blipFill>
          <a:blip r:embed="rId3">
            <a:alphaModFix/>
          </a:blip>
          <a:stretch>
            <a:fillRect/>
          </a:stretch>
        </p:blipFill>
        <p:spPr>
          <a:xfrm>
            <a:off x="357200" y="544300"/>
            <a:ext cx="3343800" cy="3025085"/>
          </a:xfrm>
          <a:prstGeom prst="rect">
            <a:avLst/>
          </a:prstGeom>
          <a:noFill/>
          <a:ln>
            <a:noFill/>
          </a:ln>
        </p:spPr>
      </p:pic>
      <p:sp>
        <p:nvSpPr>
          <p:cNvPr id="123" name="Google Shape;123;p15"/>
          <p:cNvSpPr txBox="1"/>
          <p:nvPr/>
        </p:nvSpPr>
        <p:spPr>
          <a:xfrm>
            <a:off x="3894725" y="487150"/>
            <a:ext cx="33438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800">
                <a:latin typeface="Merriweather"/>
                <a:ea typeface="Merriweather"/>
                <a:cs typeface="Merriweather"/>
                <a:sym typeface="Merriweather"/>
              </a:rPr>
              <a:t>Etiam finibus hendrerit lorem nec eleifend mauris</a:t>
            </a:r>
            <a:endParaRPr b="1" sz="1800">
              <a:latin typeface="Merriweather"/>
              <a:ea typeface="Merriweather"/>
              <a:cs typeface="Merriweather"/>
              <a:sym typeface="Merriweather"/>
            </a:endParaRPr>
          </a:p>
        </p:txBody>
      </p:sp>
      <p:sp>
        <p:nvSpPr>
          <p:cNvPr id="124" name="Google Shape;124;p15"/>
          <p:cNvSpPr txBox="1"/>
          <p:nvPr/>
        </p:nvSpPr>
        <p:spPr>
          <a:xfrm>
            <a:off x="5642850" y="1047425"/>
            <a:ext cx="1573200" cy="27090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Donec purus erat, maximus in velit vitae, vulputate congue ligula. Nunc nisi augue, ultrices sit amet volutpat consectetur, bibendum sit amet lacus. Fusce rhoncus nunc a egestas porttitor. Vestibulum hendrerit sapien vitae cursus molestie. Ut nec placerat nulla. Aliquam at commodo mi. Aenean laoreet tempus arcu et porttitor.</a:t>
            </a:r>
            <a:endParaRPr sz="800">
              <a:solidFill>
                <a:schemeClr val="dk1"/>
              </a:solidFill>
              <a:latin typeface="Open Sans"/>
              <a:ea typeface="Open Sans"/>
              <a:cs typeface="Open Sans"/>
              <a:sym typeface="Open Sans"/>
            </a:endParaRPr>
          </a:p>
          <a:p>
            <a:pPr indent="0" lvl="0" marL="0" rtl="0" algn="just">
              <a:spcBef>
                <a:spcPts val="0"/>
              </a:spcBef>
              <a:spcAft>
                <a:spcPts val="0"/>
              </a:spcAft>
              <a:buNone/>
            </a:pPr>
            <a:r>
              <a:rPr lang="ru" sz="800">
                <a:solidFill>
                  <a:schemeClr val="dk1"/>
                </a:solidFill>
                <a:latin typeface="Open Sans"/>
                <a:ea typeface="Open Sans"/>
                <a:cs typeface="Open Sans"/>
                <a:sym typeface="Open Sans"/>
              </a:rPr>
              <a:t>Morbi fringilla ante et sapien iaculis sollicitudin. Fusce elementum, eros vel ullamcorper porta, magna erat malesuada nibh, eu viverra tellus turpis a felis. Duis molestie metus in velit laoreet volutpat. Maecenas congue leo vel faucibus vestibulum. Ut non justo ornare quam dapibus.</a:t>
            </a:r>
            <a:endParaRPr sz="800">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sz="800">
              <a:latin typeface="Open Sans"/>
              <a:ea typeface="Open Sans"/>
              <a:cs typeface="Open Sans"/>
              <a:sym typeface="Open Sans"/>
            </a:endParaRPr>
          </a:p>
        </p:txBody>
      </p:sp>
      <p:pic>
        <p:nvPicPr>
          <p:cNvPr id="125" name="Google Shape;125;p15"/>
          <p:cNvPicPr preferRelativeResize="0"/>
          <p:nvPr/>
        </p:nvPicPr>
        <p:blipFill rotWithShape="1">
          <a:blip r:embed="rId4">
            <a:alphaModFix/>
          </a:blip>
          <a:srcRect b="0" l="0" r="0" t="9329"/>
          <a:stretch/>
        </p:blipFill>
        <p:spPr>
          <a:xfrm>
            <a:off x="361975" y="6562100"/>
            <a:ext cx="1573200" cy="2139600"/>
          </a:xfrm>
          <a:prstGeom prst="rect">
            <a:avLst/>
          </a:prstGeom>
          <a:noFill/>
          <a:ln>
            <a:noFill/>
          </a:ln>
        </p:spPr>
      </p:pic>
      <p:sp>
        <p:nvSpPr>
          <p:cNvPr id="126" name="Google Shape;126;p15"/>
          <p:cNvSpPr txBox="1"/>
          <p:nvPr/>
        </p:nvSpPr>
        <p:spPr>
          <a:xfrm>
            <a:off x="5642850" y="6014000"/>
            <a:ext cx="1573200" cy="27090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eros vel ullamcorper porta, magna erat malesuada</a:t>
            </a:r>
            <a:r>
              <a:rPr lang="ru" sz="800">
                <a:latin typeface="Open Sans"/>
                <a:ea typeface="Open Sans"/>
                <a:cs typeface="Open Sans"/>
                <a:sym typeface="Open Sans"/>
              </a:rPr>
              <a:t> sodales rhoncus, ligula augue gravida libero, eget luctus lacus libero vitae turpis. Nunc non sollicitudin risus, in consectetur ante. Phasellus in hendrerit risus. Fusce ut eros a ligula laoreet dictum. Nunc ac nunc in lorem convallis fermentum. Sed mattis mauris et sagittis aliquet. Mauris condimentum erat vitae ornare efficitur. </a:t>
            </a:r>
            <a:endParaRPr sz="800">
              <a:latin typeface="Open Sans"/>
              <a:ea typeface="Open Sans"/>
              <a:cs typeface="Open Sans"/>
              <a:sym typeface="Open Sans"/>
            </a:endParaRPr>
          </a:p>
          <a:p>
            <a:pPr indent="0" lvl="0" marL="0" rtl="0" algn="just">
              <a:spcBef>
                <a:spcPts val="0"/>
              </a:spcBef>
              <a:spcAft>
                <a:spcPts val="0"/>
              </a:spcAft>
              <a:buNone/>
            </a:pPr>
            <a:r>
              <a:rPr lang="ru" sz="800">
                <a:latin typeface="Open Sans"/>
                <a:ea typeface="Open Sans"/>
                <a:cs typeface="Open Sans"/>
                <a:sym typeface="Open Sans"/>
              </a:rPr>
              <a:t>Sed feugiat mauris et pellentesque mattis. Nunc volutpat tincidunt ultrices. Suspendisse dictum quis erat luctus congue. Nam condimentum lorem in odio finibus cursus. Praesent sed pellentesque neque, vel pellentesque sem.</a:t>
            </a:r>
            <a:endParaRPr sz="800">
              <a:latin typeface="Open Sans"/>
              <a:ea typeface="Open Sans"/>
              <a:cs typeface="Open Sans"/>
              <a:sym typeface="Open Sans"/>
            </a:endParaRPr>
          </a:p>
        </p:txBody>
      </p:sp>
      <p:pic>
        <p:nvPicPr>
          <p:cNvPr id="127" name="Google Shape;127;p15"/>
          <p:cNvPicPr preferRelativeResize="0"/>
          <p:nvPr/>
        </p:nvPicPr>
        <p:blipFill>
          <a:blip r:embed="rId5">
            <a:alphaModFix/>
          </a:blip>
          <a:stretch>
            <a:fillRect/>
          </a:stretch>
        </p:blipFill>
        <p:spPr>
          <a:xfrm>
            <a:off x="3904238" y="3761475"/>
            <a:ext cx="3291974" cy="2191224"/>
          </a:xfrm>
          <a:prstGeom prst="rect">
            <a:avLst/>
          </a:prstGeom>
          <a:noFill/>
          <a:ln>
            <a:noFill/>
          </a:ln>
        </p:spPr>
      </p:pic>
      <p:sp>
        <p:nvSpPr>
          <p:cNvPr id="128" name="Google Shape;128;p15"/>
          <p:cNvSpPr/>
          <p:nvPr/>
        </p:nvSpPr>
        <p:spPr>
          <a:xfrm>
            <a:off x="357150" y="8791700"/>
            <a:ext cx="6839100" cy="1540200"/>
          </a:xfrm>
          <a:prstGeom prst="rect">
            <a:avLst/>
          </a:prstGeom>
          <a:solidFill>
            <a:srgbClr val="3A8F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 name="Google Shape;129;p15"/>
          <p:cNvPicPr preferRelativeResize="0"/>
          <p:nvPr/>
        </p:nvPicPr>
        <p:blipFill rotWithShape="1">
          <a:blip r:embed="rId6">
            <a:alphaModFix/>
          </a:blip>
          <a:srcRect b="4689" l="0" r="4214" t="0"/>
          <a:stretch/>
        </p:blipFill>
        <p:spPr>
          <a:xfrm>
            <a:off x="5055325" y="8886725"/>
            <a:ext cx="2046125" cy="1355175"/>
          </a:xfrm>
          <a:prstGeom prst="rect">
            <a:avLst/>
          </a:prstGeom>
          <a:noFill/>
          <a:ln>
            <a:noFill/>
          </a:ln>
        </p:spPr>
      </p:pic>
      <p:sp>
        <p:nvSpPr>
          <p:cNvPr id="130" name="Google Shape;130;p15"/>
          <p:cNvSpPr txBox="1"/>
          <p:nvPr/>
        </p:nvSpPr>
        <p:spPr>
          <a:xfrm>
            <a:off x="450000" y="8874963"/>
            <a:ext cx="4515300" cy="261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700">
                <a:solidFill>
                  <a:schemeClr val="lt1"/>
                </a:solidFill>
                <a:latin typeface="Merriweather"/>
                <a:ea typeface="Merriweather"/>
                <a:cs typeface="Merriweather"/>
                <a:sym typeface="Merriweather"/>
              </a:rPr>
              <a:t>Nullam nisi lacus, cursus sed accumsan</a:t>
            </a:r>
            <a:endParaRPr b="1" sz="1700">
              <a:solidFill>
                <a:schemeClr val="lt1"/>
              </a:solidFill>
              <a:latin typeface="Merriweather"/>
              <a:ea typeface="Merriweather"/>
              <a:cs typeface="Merriweather"/>
              <a:sym typeface="Merriweather"/>
            </a:endParaRPr>
          </a:p>
        </p:txBody>
      </p:sp>
      <p:sp>
        <p:nvSpPr>
          <p:cNvPr id="131" name="Google Shape;131;p15"/>
          <p:cNvSpPr txBox="1"/>
          <p:nvPr/>
        </p:nvSpPr>
        <p:spPr>
          <a:xfrm>
            <a:off x="450023" y="9238375"/>
            <a:ext cx="4515300" cy="9852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rPr lang="ru" sz="800">
                <a:solidFill>
                  <a:schemeClr val="lt1"/>
                </a:solidFill>
                <a:latin typeface="Open Sans"/>
                <a:ea typeface="Open Sans"/>
                <a:cs typeface="Open Sans"/>
                <a:sym typeface="Open Sans"/>
              </a:rPr>
              <a:t>Proin venenatis arcu vel placerat tempus. Sed nibh libero, tempus in pretium sed, tristique sed eros. Fusce eget eros dictum, scelerisque diam ut, feugiat nunc. Quisque mattis condimentum ligula a hendrerit. Etiam a sem a sem ornare ullamcorper. Aliquam justo dui, pellentesque efficitur nibh eu, vulputate maximus risus.</a:t>
            </a:r>
            <a:endParaRPr sz="800">
              <a:solidFill>
                <a:schemeClr val="lt1"/>
              </a:solidFill>
              <a:latin typeface="Open Sans"/>
              <a:ea typeface="Open Sans"/>
              <a:cs typeface="Open Sans"/>
              <a:sym typeface="Open Sans"/>
            </a:endParaRPr>
          </a:p>
          <a:p>
            <a:pPr indent="0" lvl="0" marL="0" rtl="0" algn="just">
              <a:spcBef>
                <a:spcPts val="0"/>
              </a:spcBef>
              <a:spcAft>
                <a:spcPts val="0"/>
              </a:spcAft>
              <a:buNone/>
            </a:pPr>
            <a:r>
              <a:rPr lang="ru" sz="800">
                <a:solidFill>
                  <a:schemeClr val="lt1"/>
                </a:solidFill>
                <a:latin typeface="Open Sans"/>
                <a:ea typeface="Open Sans"/>
                <a:cs typeface="Open Sans"/>
                <a:sym typeface="Open Sans"/>
              </a:rPr>
              <a:t>Nunc consectetur turpis velit, non pretium sem viverra non. Mauris pulvinar vestibulum nulla, et laoreet nunc mattis eu. Praesent tortor justo, facilisis eu dignissim sed, ultrices quis magna. Pellentesque nec nisi dui. Nulla sagittis tellus urna, vitae luctus tellus pellentesque nec. Vivamus gravida mollis lectus, sit mattis condimentum scelerisque diam ut, feugiat nunc.</a:t>
            </a:r>
            <a:endParaRPr sz="800">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cxnSp>
        <p:nvCxnSpPr>
          <p:cNvPr id="136" name="Google Shape;136;p16"/>
          <p:cNvCxnSpPr/>
          <p:nvPr/>
        </p:nvCxnSpPr>
        <p:spPr>
          <a:xfrm>
            <a:off x="361950" y="4824575"/>
            <a:ext cx="6829500" cy="0"/>
          </a:xfrm>
          <a:prstGeom prst="straightConnector1">
            <a:avLst/>
          </a:prstGeom>
          <a:noFill/>
          <a:ln cap="flat" cmpd="sng" w="9525">
            <a:solidFill>
              <a:schemeClr val="dk2"/>
            </a:solidFill>
            <a:prstDash val="solid"/>
            <a:round/>
            <a:headEnd len="med" w="med" type="none"/>
            <a:tailEnd len="med" w="med" type="none"/>
          </a:ln>
        </p:spPr>
      </p:cxnSp>
      <p:sp>
        <p:nvSpPr>
          <p:cNvPr id="137" name="Google Shape;137;p16"/>
          <p:cNvSpPr txBox="1"/>
          <p:nvPr/>
        </p:nvSpPr>
        <p:spPr>
          <a:xfrm>
            <a:off x="357200" y="193388"/>
            <a:ext cx="14622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Raleway Medium"/>
                <a:ea typeface="Raleway Medium"/>
                <a:cs typeface="Raleway Medium"/>
                <a:sym typeface="Raleway Medium"/>
              </a:rPr>
              <a:t>November 21, 2021</a:t>
            </a:r>
            <a:endParaRPr sz="900">
              <a:latin typeface="Raleway Medium"/>
              <a:ea typeface="Raleway Medium"/>
              <a:cs typeface="Raleway Medium"/>
              <a:sym typeface="Raleway Medium"/>
            </a:endParaRPr>
          </a:p>
        </p:txBody>
      </p:sp>
      <p:sp>
        <p:nvSpPr>
          <p:cNvPr id="138" name="Google Shape;138;p16"/>
          <p:cNvSpPr txBox="1"/>
          <p:nvPr/>
        </p:nvSpPr>
        <p:spPr>
          <a:xfrm>
            <a:off x="2739450" y="193400"/>
            <a:ext cx="20811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latin typeface="Raleway Medium"/>
                <a:ea typeface="Raleway Medium"/>
                <a:cs typeface="Raleway Medium"/>
                <a:sym typeface="Raleway Medium"/>
              </a:rPr>
              <a:t>OUR SCHOOL NEWSPAPER</a:t>
            </a:r>
            <a:endParaRPr sz="900">
              <a:latin typeface="Raleway Medium"/>
              <a:ea typeface="Raleway Medium"/>
              <a:cs typeface="Raleway Medium"/>
              <a:sym typeface="Raleway Medium"/>
            </a:endParaRPr>
          </a:p>
        </p:txBody>
      </p:sp>
      <p:pic>
        <p:nvPicPr>
          <p:cNvPr id="139" name="Google Shape;139;p16"/>
          <p:cNvPicPr preferRelativeResize="0"/>
          <p:nvPr/>
        </p:nvPicPr>
        <p:blipFill>
          <a:blip r:embed="rId3">
            <a:alphaModFix/>
          </a:blip>
          <a:stretch>
            <a:fillRect/>
          </a:stretch>
        </p:blipFill>
        <p:spPr>
          <a:xfrm>
            <a:off x="361950" y="557125"/>
            <a:ext cx="3341974" cy="4177456"/>
          </a:xfrm>
          <a:prstGeom prst="rect">
            <a:avLst/>
          </a:prstGeom>
          <a:noFill/>
          <a:ln>
            <a:noFill/>
          </a:ln>
        </p:spPr>
      </p:pic>
      <p:cxnSp>
        <p:nvCxnSpPr>
          <p:cNvPr id="140" name="Google Shape;140;p16"/>
          <p:cNvCxnSpPr/>
          <p:nvPr/>
        </p:nvCxnSpPr>
        <p:spPr>
          <a:xfrm>
            <a:off x="361950" y="368700"/>
            <a:ext cx="6829500" cy="0"/>
          </a:xfrm>
          <a:prstGeom prst="straightConnector1">
            <a:avLst/>
          </a:prstGeom>
          <a:noFill/>
          <a:ln cap="flat" cmpd="sng" w="9525">
            <a:solidFill>
              <a:schemeClr val="dk2"/>
            </a:solidFill>
            <a:prstDash val="solid"/>
            <a:round/>
            <a:headEnd len="med" w="med" type="none"/>
            <a:tailEnd len="med" w="med" type="none"/>
          </a:ln>
        </p:spPr>
      </p:cxnSp>
      <p:sp>
        <p:nvSpPr>
          <p:cNvPr id="141" name="Google Shape;141;p16"/>
          <p:cNvSpPr txBox="1"/>
          <p:nvPr/>
        </p:nvSpPr>
        <p:spPr>
          <a:xfrm>
            <a:off x="3899475" y="1214113"/>
            <a:ext cx="1573200" cy="3570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Sed tortor nibh, pretium eu nisi vitae, auctor elementum justo. Donec purus erat, maximus in velit vitae, vulputate congue ligula. Nunc nisi augue, ultrices sit amet volutpat consectetur, bibendum sit amet lacus. Fusce rhoncus nunc a egestas porttitor. Vestibulum hendrerit sapien vitae cursus molestie. Ut nec placerat nulla. Aliquam at commodo mi. Aenean laoreet tempus arcu et porttitor.</a:t>
            </a:r>
            <a:endParaRPr sz="800">
              <a:solidFill>
                <a:schemeClr val="dk1"/>
              </a:solidFill>
              <a:latin typeface="Open Sans"/>
              <a:ea typeface="Open Sans"/>
              <a:cs typeface="Open Sans"/>
              <a:sym typeface="Open Sans"/>
            </a:endParaRPr>
          </a:p>
          <a:p>
            <a:pPr indent="0" lvl="0" marL="0" rtl="0" algn="just">
              <a:spcBef>
                <a:spcPts val="0"/>
              </a:spcBef>
              <a:spcAft>
                <a:spcPts val="0"/>
              </a:spcAft>
              <a:buNone/>
            </a:pPr>
            <a:r>
              <a:rPr lang="ru" sz="800">
                <a:solidFill>
                  <a:schemeClr val="dk1"/>
                </a:solidFill>
                <a:latin typeface="Open Sans"/>
                <a:ea typeface="Open Sans"/>
                <a:cs typeface="Open Sans"/>
                <a:sym typeface="Open Sans"/>
              </a:rPr>
              <a:t>Morbi fringilla ante et sapien iaculis sollicitudin. Fusce elementum, eros vel ullamcorper porta, magna erat malesuada nibh, eu viverra tellus turpis a felis. Duis molestie metus in velit laoreet volutpat. Maecenas congue leo vel faucibus vestibulum. Ut non justo ornare quam dapibus t sodales rhoncus, ligula augue gravida libero, eget luctus lacus libero vitae turpis. Nunc non sollicitudin risus, in consectetur ante. Phasellus in hendrerit risus. Fusce ut eros a ligula laoreet dictum. Nunc ac </a:t>
            </a:r>
            <a:endParaRPr sz="800">
              <a:latin typeface="Open Sans"/>
              <a:ea typeface="Open Sans"/>
              <a:cs typeface="Open Sans"/>
              <a:sym typeface="Open Sans"/>
            </a:endParaRPr>
          </a:p>
        </p:txBody>
      </p:sp>
      <p:sp>
        <p:nvSpPr>
          <p:cNvPr id="142" name="Google Shape;142;p16"/>
          <p:cNvSpPr txBox="1"/>
          <p:nvPr/>
        </p:nvSpPr>
        <p:spPr>
          <a:xfrm>
            <a:off x="3894725" y="487150"/>
            <a:ext cx="33438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400">
                <a:latin typeface="Merriweather"/>
                <a:ea typeface="Merriweather"/>
                <a:cs typeface="Merriweather"/>
                <a:sym typeface="Merriweather"/>
              </a:rPr>
              <a:t>Etiam a sem a sem ornare ullamcorper</a:t>
            </a:r>
            <a:endParaRPr b="1" sz="2500">
              <a:latin typeface="Merriweather"/>
              <a:ea typeface="Merriweather"/>
              <a:cs typeface="Merriweather"/>
              <a:sym typeface="Merriweather"/>
            </a:endParaRPr>
          </a:p>
        </p:txBody>
      </p:sp>
      <p:sp>
        <p:nvSpPr>
          <p:cNvPr id="143" name="Google Shape;143;p16"/>
          <p:cNvSpPr txBox="1"/>
          <p:nvPr/>
        </p:nvSpPr>
        <p:spPr>
          <a:xfrm>
            <a:off x="5642850" y="1214113"/>
            <a:ext cx="1573200" cy="861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Donec purus erat, maximus in velit vitae, vulputate congue ligula. Nunc nisi augue, ultrices sit amet volutpat consectetur, bibendum sit amet lacus. Fusce rhoncus nunc a egestas porttitor. Vestibulum hendrerit.</a:t>
            </a:r>
            <a:endParaRPr sz="800">
              <a:latin typeface="Open Sans"/>
              <a:ea typeface="Open Sans"/>
              <a:cs typeface="Open Sans"/>
              <a:sym typeface="Open Sans"/>
            </a:endParaRPr>
          </a:p>
        </p:txBody>
      </p:sp>
      <p:sp>
        <p:nvSpPr>
          <p:cNvPr id="144" name="Google Shape;144;p16"/>
          <p:cNvSpPr/>
          <p:nvPr/>
        </p:nvSpPr>
        <p:spPr>
          <a:xfrm>
            <a:off x="5684100" y="2204300"/>
            <a:ext cx="1507500" cy="1507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txBox="1"/>
          <p:nvPr/>
        </p:nvSpPr>
        <p:spPr>
          <a:xfrm>
            <a:off x="5643575" y="2527100"/>
            <a:ext cx="15141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100">
                <a:solidFill>
                  <a:schemeClr val="lt1"/>
                </a:solidFill>
                <a:latin typeface="Carter One"/>
                <a:ea typeface="Carter One"/>
                <a:cs typeface="Carter One"/>
                <a:sym typeface="Carter One"/>
              </a:rPr>
              <a:t>Aenean id dui mattis, sollicitudin sapien sed, lobortis massa.</a:t>
            </a:r>
            <a:endParaRPr sz="1100">
              <a:solidFill>
                <a:schemeClr val="lt1"/>
              </a:solidFill>
              <a:latin typeface="Carter One"/>
              <a:ea typeface="Carter One"/>
              <a:cs typeface="Carter One"/>
              <a:sym typeface="Carter One"/>
            </a:endParaRPr>
          </a:p>
        </p:txBody>
      </p:sp>
      <p:sp>
        <p:nvSpPr>
          <p:cNvPr id="146" name="Google Shape;146;p16"/>
          <p:cNvSpPr txBox="1"/>
          <p:nvPr/>
        </p:nvSpPr>
        <p:spPr>
          <a:xfrm>
            <a:off x="5642850" y="3872663"/>
            <a:ext cx="1573200" cy="861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Phasellus tristique, ante convallis dapibus accumsan, est arcu dictum mi, in lobortis dolor ligula viverra quam. Donec tristique vehicula velit, et volutpat magna scelerisque id. Nunc eget magna ut tortor maximus.</a:t>
            </a:r>
            <a:endParaRPr sz="800">
              <a:latin typeface="Open Sans"/>
              <a:ea typeface="Open Sans"/>
              <a:cs typeface="Open Sans"/>
              <a:sym typeface="Open Sans"/>
            </a:endParaRPr>
          </a:p>
        </p:txBody>
      </p:sp>
      <p:sp>
        <p:nvSpPr>
          <p:cNvPr id="147" name="Google Shape;147;p16"/>
          <p:cNvSpPr txBox="1"/>
          <p:nvPr/>
        </p:nvSpPr>
        <p:spPr>
          <a:xfrm>
            <a:off x="346762" y="4881238"/>
            <a:ext cx="15732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000">
                <a:latin typeface="Merriweather"/>
                <a:ea typeface="Merriweather"/>
                <a:cs typeface="Merriweather"/>
                <a:sym typeface="Merriweather"/>
              </a:rPr>
              <a:t>Sed facilisis eros eros</a:t>
            </a:r>
            <a:endParaRPr b="1" sz="2000">
              <a:latin typeface="Merriweather"/>
              <a:ea typeface="Merriweather"/>
              <a:cs typeface="Merriweather"/>
              <a:sym typeface="Merriweather"/>
            </a:endParaRPr>
          </a:p>
        </p:txBody>
      </p:sp>
      <p:sp>
        <p:nvSpPr>
          <p:cNvPr id="148" name="Google Shape;148;p16"/>
          <p:cNvSpPr txBox="1"/>
          <p:nvPr/>
        </p:nvSpPr>
        <p:spPr>
          <a:xfrm>
            <a:off x="361950" y="5532313"/>
            <a:ext cx="1573200" cy="27090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Nunc nisi augue, ultrices sit amet volutpat consectetur, bibendum sit amet lacus. Fusce rhoncus nunc a egestas porttitor. Vestibulum hendrerit sapien vitae cursus molestie. Ut nec placerat nulla. Aliquam at commodo mi. Aenean laoreet tempus arcu et porttitor.</a:t>
            </a:r>
            <a:endParaRPr sz="800">
              <a:solidFill>
                <a:schemeClr val="dk1"/>
              </a:solidFill>
              <a:latin typeface="Open Sans"/>
              <a:ea typeface="Open Sans"/>
              <a:cs typeface="Open Sans"/>
              <a:sym typeface="Open Sans"/>
            </a:endParaRPr>
          </a:p>
          <a:p>
            <a:pPr indent="0" lvl="0" marL="0" rtl="0" algn="just">
              <a:spcBef>
                <a:spcPts val="0"/>
              </a:spcBef>
              <a:spcAft>
                <a:spcPts val="0"/>
              </a:spcAft>
              <a:buNone/>
            </a:pPr>
            <a:r>
              <a:rPr lang="ru" sz="800">
                <a:solidFill>
                  <a:schemeClr val="dk1"/>
                </a:solidFill>
                <a:latin typeface="Open Sans"/>
                <a:ea typeface="Open Sans"/>
                <a:cs typeface="Open Sans"/>
                <a:sym typeface="Open Sans"/>
              </a:rPr>
              <a:t>Morbi fringilla ante et sapien iaculis sollicitudin. Fusce elementum, eros vel ullamcorper porta, magna erat malesuada nibh, eu viverra tellus turpis a felis. Duis molestie metus in velit laoreet volutpat. Maecenas congue leo vel faucibus vestibulum. Ut non justo ornare quam dapibus t sodales rhoncus, ligula augue gravida libero, eget luctus lacus libero vitae turpis. Nunc non sollicitudin risus, in </a:t>
            </a:r>
            <a:endParaRPr sz="800">
              <a:latin typeface="Open Sans"/>
              <a:ea typeface="Open Sans"/>
              <a:cs typeface="Open Sans"/>
              <a:sym typeface="Open Sans"/>
            </a:endParaRPr>
          </a:p>
        </p:txBody>
      </p:sp>
      <p:pic>
        <p:nvPicPr>
          <p:cNvPr id="149" name="Google Shape;149;p16"/>
          <p:cNvPicPr preferRelativeResize="0"/>
          <p:nvPr/>
        </p:nvPicPr>
        <p:blipFill rotWithShape="1">
          <a:blip r:embed="rId4">
            <a:alphaModFix/>
          </a:blip>
          <a:srcRect b="14105" l="6684" r="12878" t="16713"/>
          <a:stretch/>
        </p:blipFill>
        <p:spPr>
          <a:xfrm>
            <a:off x="346750" y="8276800"/>
            <a:ext cx="1593174" cy="2055199"/>
          </a:xfrm>
          <a:prstGeom prst="rect">
            <a:avLst/>
          </a:prstGeom>
          <a:noFill/>
          <a:ln>
            <a:noFill/>
          </a:ln>
        </p:spPr>
      </p:pic>
      <p:pic>
        <p:nvPicPr>
          <p:cNvPr id="150" name="Google Shape;150;p16"/>
          <p:cNvPicPr preferRelativeResize="0"/>
          <p:nvPr/>
        </p:nvPicPr>
        <p:blipFill rotWithShape="1">
          <a:blip r:embed="rId5">
            <a:alphaModFix/>
          </a:blip>
          <a:srcRect b="7663" l="0" r="0" t="0"/>
          <a:stretch/>
        </p:blipFill>
        <p:spPr>
          <a:xfrm>
            <a:off x="2136600" y="8276800"/>
            <a:ext cx="3343800" cy="2055200"/>
          </a:xfrm>
          <a:prstGeom prst="rect">
            <a:avLst/>
          </a:prstGeom>
          <a:noFill/>
          <a:ln>
            <a:noFill/>
          </a:ln>
        </p:spPr>
      </p:pic>
      <p:sp>
        <p:nvSpPr>
          <p:cNvPr id="151" name="Google Shape;151;p16"/>
          <p:cNvSpPr txBox="1"/>
          <p:nvPr/>
        </p:nvSpPr>
        <p:spPr>
          <a:xfrm>
            <a:off x="2130725" y="4922713"/>
            <a:ext cx="1573200" cy="3324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Nunc nisi augue, ultrices sit amet volutpat consectetur, bibendum sit amet lacus. Fusce rhoncus nunc a egestas porttitor. Vestibulum hendrerit sapien vitae cursus molestie. Ut nec placerat nulla. Aliquam at commodo mi. Aenean laoreet tempus arcu et porttitor.</a:t>
            </a:r>
            <a:endParaRPr sz="800">
              <a:solidFill>
                <a:schemeClr val="dk1"/>
              </a:solidFill>
              <a:latin typeface="Open Sans"/>
              <a:ea typeface="Open Sans"/>
              <a:cs typeface="Open Sans"/>
              <a:sym typeface="Open Sans"/>
            </a:endParaRPr>
          </a:p>
          <a:p>
            <a:pPr indent="0" lvl="0" marL="0" rtl="0" algn="just">
              <a:spcBef>
                <a:spcPts val="0"/>
              </a:spcBef>
              <a:spcAft>
                <a:spcPts val="0"/>
              </a:spcAft>
              <a:buNone/>
            </a:pPr>
            <a:r>
              <a:rPr lang="ru" sz="800">
                <a:solidFill>
                  <a:schemeClr val="dk1"/>
                </a:solidFill>
                <a:latin typeface="Open Sans"/>
                <a:ea typeface="Open Sans"/>
                <a:cs typeface="Open Sans"/>
                <a:sym typeface="Open Sans"/>
              </a:rPr>
              <a:t>Morbi fringilla ante et sapien iaculis sollicitudin. Fusce elementum, eros vel ullamcorper porta, magna erat malesuada nibh, eu viverra tellus turpis a felis. Duis molestie metus in velit laoreet volutpat. Maecenas congue leo vel faucibus vestibulum. Ut non justo ornare quam dapibus t sodales rhoncus, ligula augue gravida libero, eget luctus lacus libero vitae turpis. Nunc non sollicitudin risus, in M</a:t>
            </a:r>
            <a:r>
              <a:rPr lang="ru" sz="800">
                <a:solidFill>
                  <a:schemeClr val="dk1"/>
                </a:solidFill>
                <a:latin typeface="Open Sans"/>
                <a:ea typeface="Open Sans"/>
                <a:cs typeface="Open Sans"/>
                <a:sym typeface="Open Sans"/>
              </a:rPr>
              <a:t>orbi fringilla ante et sapien iaculis sollicitudin. Fusce elementum, eros vel ullamcorper porta, magna erat malesuada nibh, eu viverra tellus turpis a </a:t>
            </a:r>
            <a:endParaRPr sz="800">
              <a:latin typeface="Open Sans"/>
              <a:ea typeface="Open Sans"/>
              <a:cs typeface="Open Sans"/>
              <a:sym typeface="Open Sans"/>
            </a:endParaRPr>
          </a:p>
        </p:txBody>
      </p:sp>
      <p:sp>
        <p:nvSpPr>
          <p:cNvPr id="152" name="Google Shape;152;p16"/>
          <p:cNvSpPr txBox="1"/>
          <p:nvPr/>
        </p:nvSpPr>
        <p:spPr>
          <a:xfrm>
            <a:off x="3899500" y="4919325"/>
            <a:ext cx="1573200" cy="33249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Nunc nisi augue, ultrices sit amet volutpat consectetur, bibendum sit amet lacus. Fusce rhoncus nunc a egestas porttitor. Vestibulum hendrerit sapien vitae cursus molestie. Ut nec placerat nulla. Aliquam at commodo mi. Aenean laoreet tempus arcu et porttitor.</a:t>
            </a:r>
            <a:endParaRPr sz="800">
              <a:solidFill>
                <a:schemeClr val="dk1"/>
              </a:solidFill>
              <a:latin typeface="Open Sans"/>
              <a:ea typeface="Open Sans"/>
              <a:cs typeface="Open Sans"/>
              <a:sym typeface="Open Sans"/>
            </a:endParaRPr>
          </a:p>
          <a:p>
            <a:pPr indent="0" lvl="0" marL="0" rtl="0" algn="just">
              <a:spcBef>
                <a:spcPts val="0"/>
              </a:spcBef>
              <a:spcAft>
                <a:spcPts val="0"/>
              </a:spcAft>
              <a:buNone/>
            </a:pPr>
            <a:r>
              <a:rPr lang="ru" sz="800">
                <a:solidFill>
                  <a:schemeClr val="dk1"/>
                </a:solidFill>
                <a:latin typeface="Open Sans"/>
                <a:ea typeface="Open Sans"/>
                <a:cs typeface="Open Sans"/>
                <a:sym typeface="Open Sans"/>
              </a:rPr>
              <a:t>Morbi fringilla ante et sapien iaculis sollicitudin. Fusce elementum, eros vel ullamcorper porta, magna erat malesuada nibh, eu viverra tellus turpis a felis. Duis molestie metus in velit laoreet volutpat. Maecenas congue leo vel faucibus vestibulum. Ut non justo ornare quam dapibus t sodales rhoncus, ligula augue gravida libero, eget luctus lacus libero vitae turpis. Nunc non sollicitudin risus, in </a:t>
            </a:r>
            <a:r>
              <a:rPr lang="ru" sz="800">
                <a:solidFill>
                  <a:schemeClr val="dk1"/>
                </a:solidFill>
                <a:latin typeface="Open Sans"/>
                <a:ea typeface="Open Sans"/>
                <a:cs typeface="Open Sans"/>
                <a:sym typeface="Open Sans"/>
              </a:rPr>
              <a:t>Maecenas congue leo vel faucibus vestibulum. Ut non justo ornare quam dapibus t sodales rhoncus, ligula augue gravida libero, eget luctus lacus</a:t>
            </a:r>
            <a:endParaRPr sz="800">
              <a:latin typeface="Open Sans"/>
              <a:ea typeface="Open Sans"/>
              <a:cs typeface="Open Sans"/>
              <a:sym typeface="Open Sans"/>
            </a:endParaRPr>
          </a:p>
        </p:txBody>
      </p:sp>
      <p:sp>
        <p:nvSpPr>
          <p:cNvPr id="153" name="Google Shape;153;p16"/>
          <p:cNvSpPr txBox="1"/>
          <p:nvPr/>
        </p:nvSpPr>
        <p:spPr>
          <a:xfrm>
            <a:off x="5642850" y="4919325"/>
            <a:ext cx="1573200" cy="2216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Nunc nisi augue, ultrices sit amet volutpat consectetur, bibendum sit amet lacus. Fusce rhoncus nunc a egestas porttitor. Vestibulum hendrerit sapien vitae cursus molestie. Ut nec placerat nulla. Aliquam at commodo mi. Aenean laoreet tempus arcu et porttitor.</a:t>
            </a:r>
            <a:endParaRPr sz="800">
              <a:solidFill>
                <a:schemeClr val="dk1"/>
              </a:solidFill>
              <a:latin typeface="Open Sans"/>
              <a:ea typeface="Open Sans"/>
              <a:cs typeface="Open Sans"/>
              <a:sym typeface="Open Sans"/>
            </a:endParaRPr>
          </a:p>
          <a:p>
            <a:pPr indent="0" lvl="0" marL="0" rtl="0" algn="just">
              <a:spcBef>
                <a:spcPts val="0"/>
              </a:spcBef>
              <a:spcAft>
                <a:spcPts val="0"/>
              </a:spcAft>
              <a:buNone/>
            </a:pPr>
            <a:r>
              <a:rPr lang="ru" sz="800">
                <a:solidFill>
                  <a:schemeClr val="dk1"/>
                </a:solidFill>
                <a:latin typeface="Open Sans"/>
                <a:ea typeface="Open Sans"/>
                <a:cs typeface="Open Sans"/>
                <a:sym typeface="Open Sans"/>
              </a:rPr>
              <a:t>Morbi fringilla ante et sapien iaculis sollicitudin. Fusce elementum, eros vel ullamcorper porta, magna erat malesuada nibh, eu viverra tellus turpis a felis. Duis molestie metus in velit laoreet volutpat. Maecenas congue leo vel faucibus vestibulum.</a:t>
            </a:r>
            <a:endParaRPr sz="800">
              <a:latin typeface="Open Sans"/>
              <a:ea typeface="Open Sans"/>
              <a:cs typeface="Open Sans"/>
              <a:sym typeface="Open Sans"/>
            </a:endParaRPr>
          </a:p>
        </p:txBody>
      </p:sp>
      <p:pic>
        <p:nvPicPr>
          <p:cNvPr id="154" name="Google Shape;154;p16"/>
          <p:cNvPicPr preferRelativeResize="0"/>
          <p:nvPr/>
        </p:nvPicPr>
        <p:blipFill rotWithShape="1">
          <a:blip r:embed="rId6">
            <a:alphaModFix/>
          </a:blip>
          <a:srcRect b="42576" l="16887" r="7890" t="6262"/>
          <a:stretch/>
        </p:blipFill>
        <p:spPr>
          <a:xfrm>
            <a:off x="5670475" y="8802475"/>
            <a:ext cx="1529400" cy="1529400"/>
          </a:xfrm>
          <a:prstGeom prst="ellipse">
            <a:avLst/>
          </a:prstGeom>
          <a:noFill/>
          <a:ln>
            <a:noFill/>
          </a:ln>
        </p:spPr>
      </p:pic>
      <p:sp>
        <p:nvSpPr>
          <p:cNvPr id="155" name="Google Shape;155;p16"/>
          <p:cNvSpPr/>
          <p:nvPr/>
        </p:nvSpPr>
        <p:spPr>
          <a:xfrm>
            <a:off x="5657850" y="7217325"/>
            <a:ext cx="1543200" cy="1323900"/>
          </a:xfrm>
          <a:prstGeom prst="roundRect">
            <a:avLst>
              <a:gd fmla="val 16667" name="adj"/>
            </a:avLst>
          </a:prstGeom>
          <a:solidFill>
            <a:srgbClr val="FDA6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p:nvPr/>
        </p:nvSpPr>
        <p:spPr>
          <a:xfrm rot="10800000">
            <a:off x="6311100" y="8531763"/>
            <a:ext cx="236700" cy="204900"/>
          </a:xfrm>
          <a:prstGeom prst="triangle">
            <a:avLst>
              <a:gd fmla="val 50000" name="adj"/>
            </a:avLst>
          </a:prstGeom>
          <a:solidFill>
            <a:srgbClr val="FDA6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txBox="1"/>
          <p:nvPr/>
        </p:nvSpPr>
        <p:spPr>
          <a:xfrm>
            <a:off x="5601225" y="7217613"/>
            <a:ext cx="16380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200">
                <a:solidFill>
                  <a:schemeClr val="lt1"/>
                </a:solidFill>
                <a:latin typeface="Carter One"/>
                <a:ea typeface="Carter One"/>
                <a:cs typeface="Carter One"/>
                <a:sym typeface="Carter One"/>
              </a:rPr>
              <a:t>Quisque mattis condimentum ligula a hendrerit. Etiam a sem a sem ornare ullamcorper.</a:t>
            </a:r>
            <a:endParaRPr sz="1200">
              <a:solidFill>
                <a:schemeClr val="lt1"/>
              </a:solidFill>
              <a:latin typeface="Carter One"/>
              <a:ea typeface="Carter One"/>
              <a:cs typeface="Carter One"/>
              <a:sym typeface="Carter One"/>
            </a:endParaRPr>
          </a:p>
        </p:txBody>
      </p:sp>
      <p:sp>
        <p:nvSpPr>
          <p:cNvPr id="158" name="Google Shape;158;p16"/>
          <p:cNvSpPr txBox="1"/>
          <p:nvPr/>
        </p:nvSpPr>
        <p:spPr>
          <a:xfrm>
            <a:off x="5740600" y="193388"/>
            <a:ext cx="14622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solidFill>
                  <a:schemeClr val="dk1"/>
                </a:solidFill>
                <a:latin typeface="Raleway Medium"/>
                <a:ea typeface="Raleway Medium"/>
                <a:cs typeface="Raleway Medium"/>
                <a:sym typeface="Raleway Medium"/>
              </a:rPr>
              <a:t>Page 4</a:t>
            </a:r>
            <a:endParaRPr sz="900">
              <a:latin typeface="Raleway Medium"/>
              <a:ea typeface="Raleway Medium"/>
              <a:cs typeface="Raleway Medium"/>
              <a:sym typeface="Raleway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7"/>
          <p:cNvSpPr/>
          <p:nvPr/>
        </p:nvSpPr>
        <p:spPr>
          <a:xfrm>
            <a:off x="1147900" y="554900"/>
            <a:ext cx="6043500" cy="15669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4" name="Google Shape;164;p17"/>
          <p:cNvCxnSpPr/>
          <p:nvPr/>
        </p:nvCxnSpPr>
        <p:spPr>
          <a:xfrm>
            <a:off x="361950" y="4983875"/>
            <a:ext cx="6829500" cy="0"/>
          </a:xfrm>
          <a:prstGeom prst="straightConnector1">
            <a:avLst/>
          </a:prstGeom>
          <a:noFill/>
          <a:ln cap="flat" cmpd="sng" w="9525">
            <a:solidFill>
              <a:schemeClr val="dk2"/>
            </a:solidFill>
            <a:prstDash val="solid"/>
            <a:round/>
            <a:headEnd len="med" w="med" type="none"/>
            <a:tailEnd len="med" w="med" type="none"/>
          </a:ln>
        </p:spPr>
      </p:cxnSp>
      <p:sp>
        <p:nvSpPr>
          <p:cNvPr id="165" name="Google Shape;165;p17"/>
          <p:cNvSpPr txBox="1"/>
          <p:nvPr/>
        </p:nvSpPr>
        <p:spPr>
          <a:xfrm>
            <a:off x="357200" y="193388"/>
            <a:ext cx="14622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chemeClr val="dk1"/>
                </a:solidFill>
                <a:latin typeface="Raleway Medium"/>
                <a:ea typeface="Raleway Medium"/>
                <a:cs typeface="Raleway Medium"/>
                <a:sym typeface="Raleway Medium"/>
              </a:rPr>
              <a:t>November 21, 2021</a:t>
            </a:r>
            <a:endParaRPr sz="900">
              <a:solidFill>
                <a:schemeClr val="dk1"/>
              </a:solidFill>
              <a:latin typeface="Raleway Medium"/>
              <a:ea typeface="Raleway Medium"/>
              <a:cs typeface="Raleway Medium"/>
              <a:sym typeface="Raleway Medium"/>
            </a:endParaRPr>
          </a:p>
        </p:txBody>
      </p:sp>
      <p:sp>
        <p:nvSpPr>
          <p:cNvPr id="166" name="Google Shape;166;p17"/>
          <p:cNvSpPr txBox="1"/>
          <p:nvPr/>
        </p:nvSpPr>
        <p:spPr>
          <a:xfrm>
            <a:off x="2739450" y="193400"/>
            <a:ext cx="20811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solidFill>
                  <a:schemeClr val="dk1"/>
                </a:solidFill>
                <a:latin typeface="Raleway Medium"/>
                <a:ea typeface="Raleway Medium"/>
                <a:cs typeface="Raleway Medium"/>
                <a:sym typeface="Raleway Medium"/>
              </a:rPr>
              <a:t>OUR SCHOOL NEWSPAPER</a:t>
            </a:r>
            <a:endParaRPr sz="900">
              <a:solidFill>
                <a:schemeClr val="dk1"/>
              </a:solidFill>
              <a:latin typeface="Raleway Medium"/>
              <a:ea typeface="Raleway Medium"/>
              <a:cs typeface="Raleway Medium"/>
              <a:sym typeface="Raleway Medium"/>
            </a:endParaRPr>
          </a:p>
        </p:txBody>
      </p:sp>
      <p:cxnSp>
        <p:nvCxnSpPr>
          <p:cNvPr id="167" name="Google Shape;167;p17"/>
          <p:cNvCxnSpPr/>
          <p:nvPr/>
        </p:nvCxnSpPr>
        <p:spPr>
          <a:xfrm>
            <a:off x="361950" y="368700"/>
            <a:ext cx="6829500" cy="0"/>
          </a:xfrm>
          <a:prstGeom prst="straightConnector1">
            <a:avLst/>
          </a:prstGeom>
          <a:noFill/>
          <a:ln cap="flat" cmpd="sng" w="9525">
            <a:solidFill>
              <a:schemeClr val="dk2"/>
            </a:solidFill>
            <a:prstDash val="solid"/>
            <a:round/>
            <a:headEnd len="med" w="med" type="none"/>
            <a:tailEnd len="med" w="med" type="none"/>
          </a:ln>
        </p:spPr>
      </p:cxnSp>
      <p:sp>
        <p:nvSpPr>
          <p:cNvPr id="168" name="Google Shape;168;p17"/>
          <p:cNvSpPr txBox="1"/>
          <p:nvPr/>
        </p:nvSpPr>
        <p:spPr>
          <a:xfrm>
            <a:off x="2128350" y="5722663"/>
            <a:ext cx="1573200" cy="4679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Sed tortor nibh, pretium eu nisi vitae, auctor elementum justo. Donec purus erat, maximus in velit vitae, vulputate congue ligula. Nunc nisi augue, ultrices sit amet volutpat consectetur, bibendum sit amet lacus. Fusce rhoncus nunc a egestas porttitor. Vestibulum hendrerit sapien vitae cursus molestie. Ut nec placerat nulla. Aliquam at commodo mi. Aenean laoreet tempus arcu et porttitor.</a:t>
            </a:r>
            <a:endParaRPr sz="800">
              <a:solidFill>
                <a:schemeClr val="dk1"/>
              </a:solidFill>
              <a:latin typeface="Open Sans"/>
              <a:ea typeface="Open Sans"/>
              <a:cs typeface="Open Sans"/>
              <a:sym typeface="Open Sans"/>
            </a:endParaRPr>
          </a:p>
          <a:p>
            <a:pPr indent="0" lvl="0" marL="0" rtl="0" algn="just">
              <a:spcBef>
                <a:spcPts val="0"/>
              </a:spcBef>
              <a:spcAft>
                <a:spcPts val="0"/>
              </a:spcAft>
              <a:buNone/>
            </a:pPr>
            <a:r>
              <a:rPr lang="ru" sz="800">
                <a:solidFill>
                  <a:schemeClr val="dk1"/>
                </a:solidFill>
                <a:latin typeface="Open Sans"/>
                <a:ea typeface="Open Sans"/>
                <a:cs typeface="Open Sans"/>
                <a:sym typeface="Open Sans"/>
              </a:rPr>
              <a:t>Morbi fringilla ante et sapien iaculis sollicitudin. Fusce elementum, eros vel ullamcorper porta, magna erat malesuada nibh, eu viverra tellus turpis a felis. Duis molestie metus in velit laoreet volutpat. Maecenas congue leo vel faucibus vestibulum. Ut non justo ornare quam dapibus t sodales rhoncus, ligula augue gravida libero, eget luctus lacus libero vitae turpis. Nunc non sollicitudin risus, in consectetur ante. Phasellus in hendrerit risus. Fusce ut eros a ligula laoreet dictum. Nunc ac </a:t>
            </a:r>
            <a:r>
              <a:rPr lang="ru" sz="800">
                <a:solidFill>
                  <a:schemeClr val="dk1"/>
                </a:solidFill>
                <a:latin typeface="Open Sans"/>
                <a:ea typeface="Open Sans"/>
                <a:cs typeface="Open Sans"/>
                <a:sym typeface="Open Sans"/>
              </a:rPr>
              <a:t>Morbi a nulla sem. Donec pulvinar vulputate leo, non viverra magna tincidunt in. Maecenas in enim pretium, mattis elit non, tempor velit. Etiam finibus hendrerit lorem, nec eleifend mauris rutrum eu. Vivamus efficitur nibh nec nunc varius tempor. Sed vel ipsum id </a:t>
            </a:r>
            <a:endParaRPr sz="800">
              <a:latin typeface="Open Sans"/>
              <a:ea typeface="Open Sans"/>
              <a:cs typeface="Open Sans"/>
              <a:sym typeface="Open Sans"/>
            </a:endParaRPr>
          </a:p>
        </p:txBody>
      </p:sp>
      <p:sp>
        <p:nvSpPr>
          <p:cNvPr id="169" name="Google Shape;169;p17"/>
          <p:cNvSpPr txBox="1"/>
          <p:nvPr/>
        </p:nvSpPr>
        <p:spPr>
          <a:xfrm>
            <a:off x="5740600" y="193388"/>
            <a:ext cx="14622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solidFill>
                  <a:schemeClr val="dk1"/>
                </a:solidFill>
                <a:latin typeface="Raleway Medium"/>
                <a:ea typeface="Raleway Medium"/>
                <a:cs typeface="Raleway Medium"/>
                <a:sym typeface="Raleway Medium"/>
              </a:rPr>
              <a:t>Page 5</a:t>
            </a:r>
            <a:endParaRPr sz="900">
              <a:solidFill>
                <a:schemeClr val="dk1"/>
              </a:solidFill>
              <a:latin typeface="Raleway Medium"/>
              <a:ea typeface="Raleway Medium"/>
              <a:cs typeface="Raleway Medium"/>
              <a:sym typeface="Raleway Medium"/>
            </a:endParaRPr>
          </a:p>
        </p:txBody>
      </p:sp>
      <p:pic>
        <p:nvPicPr>
          <p:cNvPr id="170" name="Google Shape;170;p17"/>
          <p:cNvPicPr preferRelativeResize="0"/>
          <p:nvPr/>
        </p:nvPicPr>
        <p:blipFill rotWithShape="1">
          <a:blip r:embed="rId3">
            <a:alphaModFix/>
          </a:blip>
          <a:srcRect b="1550" l="13248" r="22252" t="1540"/>
          <a:stretch/>
        </p:blipFill>
        <p:spPr>
          <a:xfrm>
            <a:off x="357200" y="548700"/>
            <a:ext cx="1573200" cy="1573200"/>
          </a:xfrm>
          <a:prstGeom prst="ellipse">
            <a:avLst/>
          </a:prstGeom>
          <a:noFill/>
          <a:ln>
            <a:noFill/>
          </a:ln>
        </p:spPr>
      </p:pic>
      <p:pic>
        <p:nvPicPr>
          <p:cNvPr id="171" name="Google Shape;171;p17"/>
          <p:cNvPicPr preferRelativeResize="0"/>
          <p:nvPr/>
        </p:nvPicPr>
        <p:blipFill rotWithShape="1">
          <a:blip r:embed="rId4">
            <a:alphaModFix/>
          </a:blip>
          <a:srcRect b="0" l="9181" r="4521" t="0"/>
          <a:stretch/>
        </p:blipFill>
        <p:spPr>
          <a:xfrm>
            <a:off x="5658725" y="2211900"/>
            <a:ext cx="1544075" cy="2684124"/>
          </a:xfrm>
          <a:prstGeom prst="rect">
            <a:avLst/>
          </a:prstGeom>
          <a:noFill/>
          <a:ln>
            <a:noFill/>
          </a:ln>
        </p:spPr>
      </p:pic>
      <p:pic>
        <p:nvPicPr>
          <p:cNvPr id="172" name="Google Shape;172;p17"/>
          <p:cNvPicPr preferRelativeResize="0"/>
          <p:nvPr/>
        </p:nvPicPr>
        <p:blipFill rotWithShape="1">
          <a:blip r:embed="rId5">
            <a:alphaModFix/>
          </a:blip>
          <a:srcRect b="21167" l="2831" r="2480" t="15700"/>
          <a:stretch/>
        </p:blipFill>
        <p:spPr>
          <a:xfrm>
            <a:off x="5658713" y="5071725"/>
            <a:ext cx="1544100" cy="1544100"/>
          </a:xfrm>
          <a:prstGeom prst="ellipse">
            <a:avLst/>
          </a:prstGeom>
          <a:noFill/>
          <a:ln>
            <a:noFill/>
          </a:ln>
        </p:spPr>
      </p:pic>
      <p:pic>
        <p:nvPicPr>
          <p:cNvPr id="173" name="Google Shape;173;p17"/>
          <p:cNvPicPr preferRelativeResize="0"/>
          <p:nvPr/>
        </p:nvPicPr>
        <p:blipFill rotWithShape="1">
          <a:blip r:embed="rId6">
            <a:alphaModFix/>
          </a:blip>
          <a:srcRect b="0" l="10785" r="0" t="0"/>
          <a:stretch/>
        </p:blipFill>
        <p:spPr>
          <a:xfrm flipH="1">
            <a:off x="361951" y="7678875"/>
            <a:ext cx="1577974" cy="2653126"/>
          </a:xfrm>
          <a:prstGeom prst="rect">
            <a:avLst/>
          </a:prstGeom>
          <a:noFill/>
          <a:ln>
            <a:noFill/>
          </a:ln>
        </p:spPr>
      </p:pic>
      <p:pic>
        <p:nvPicPr>
          <p:cNvPr id="174" name="Google Shape;174;p17"/>
          <p:cNvPicPr preferRelativeResize="0"/>
          <p:nvPr/>
        </p:nvPicPr>
        <p:blipFill rotWithShape="1">
          <a:blip r:embed="rId7">
            <a:alphaModFix/>
          </a:blip>
          <a:srcRect b="0" l="4570" r="4570" t="0"/>
          <a:stretch/>
        </p:blipFill>
        <p:spPr>
          <a:xfrm>
            <a:off x="361950" y="5073875"/>
            <a:ext cx="1577974" cy="2605001"/>
          </a:xfrm>
          <a:prstGeom prst="rect">
            <a:avLst/>
          </a:prstGeom>
          <a:noFill/>
          <a:ln>
            <a:noFill/>
          </a:ln>
        </p:spPr>
      </p:pic>
      <p:sp>
        <p:nvSpPr>
          <p:cNvPr id="175" name="Google Shape;175;p17"/>
          <p:cNvSpPr txBox="1"/>
          <p:nvPr/>
        </p:nvSpPr>
        <p:spPr>
          <a:xfrm>
            <a:off x="2130725" y="606225"/>
            <a:ext cx="5060700" cy="292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900">
                <a:solidFill>
                  <a:schemeClr val="lt1"/>
                </a:solidFill>
                <a:latin typeface="Merriweather"/>
                <a:ea typeface="Merriweather"/>
                <a:cs typeface="Merriweather"/>
                <a:sym typeface="Merriweather"/>
              </a:rPr>
              <a:t>Proin bibendum enim sollicitudin sem</a:t>
            </a:r>
            <a:endParaRPr b="1" sz="1900">
              <a:solidFill>
                <a:schemeClr val="lt1"/>
              </a:solidFill>
              <a:latin typeface="Merriweather"/>
              <a:ea typeface="Merriweather"/>
              <a:cs typeface="Merriweather"/>
              <a:sym typeface="Merriweather"/>
            </a:endParaRPr>
          </a:p>
        </p:txBody>
      </p:sp>
      <p:sp>
        <p:nvSpPr>
          <p:cNvPr id="176" name="Google Shape;176;p17"/>
          <p:cNvSpPr txBox="1"/>
          <p:nvPr/>
        </p:nvSpPr>
        <p:spPr>
          <a:xfrm>
            <a:off x="2130725" y="1010675"/>
            <a:ext cx="4892100" cy="9852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lt1"/>
                </a:solidFill>
                <a:latin typeface="Open Sans"/>
                <a:ea typeface="Open Sans"/>
                <a:cs typeface="Open Sans"/>
                <a:sym typeface="Open Sans"/>
              </a:rPr>
              <a:t>Morbi a nulla sem. Donec pulvinar vulputate leo, non viverra magna tincidunt in. Maecenas in enim pretium, mattis elit non, tempor velit. Etiam finibus hendrerit lorem, nec eleifend mauris rutrum eu. Vivamus efficitur nibh nec nunc varius tempor. Sed vel ipsum id mi vestibulum facilisis ac nec nibh. Sed facilisis eros eros, vel mattis ligula lacinia vel. Nullam nisi lacus, cursus sed accumsan faucibus, ultricies quis orci. Quisque ac leo ut mi interdum consequat. In at mauris pellentesque lacus tincidunt vulputate. Vestibulum vitae blandit dui, eget tempus nisi. Fusce molestie, enim quis feugiat gravida, mi elit consequat sem, sit amet porta enim lorem nec augue. Etiam aliquet leo vitae sem ultrices, vel consequat libero tempor. Nulla dapibus pulvinar velit, ac viverra eros pharetra in.</a:t>
            </a:r>
            <a:endParaRPr sz="800">
              <a:solidFill>
                <a:schemeClr val="lt1"/>
              </a:solidFill>
              <a:latin typeface="Open Sans"/>
              <a:ea typeface="Open Sans"/>
              <a:cs typeface="Open Sans"/>
              <a:sym typeface="Open Sans"/>
            </a:endParaRPr>
          </a:p>
        </p:txBody>
      </p:sp>
      <p:sp>
        <p:nvSpPr>
          <p:cNvPr id="177" name="Google Shape;177;p17"/>
          <p:cNvSpPr txBox="1"/>
          <p:nvPr/>
        </p:nvSpPr>
        <p:spPr>
          <a:xfrm>
            <a:off x="361950" y="2139750"/>
            <a:ext cx="51060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200">
                <a:solidFill>
                  <a:schemeClr val="dk1"/>
                </a:solidFill>
                <a:latin typeface="Merriweather"/>
                <a:ea typeface="Merriweather"/>
                <a:cs typeface="Merriweather"/>
                <a:sym typeface="Merriweather"/>
              </a:rPr>
              <a:t>Usce molestie, enim quis feugiat gravida consequat sem amet porta </a:t>
            </a:r>
            <a:endParaRPr b="1" sz="2200">
              <a:solidFill>
                <a:schemeClr val="dk1"/>
              </a:solidFill>
              <a:latin typeface="Merriweather"/>
              <a:ea typeface="Merriweather"/>
              <a:cs typeface="Merriweather"/>
              <a:sym typeface="Merriweather"/>
            </a:endParaRPr>
          </a:p>
        </p:txBody>
      </p:sp>
      <p:sp>
        <p:nvSpPr>
          <p:cNvPr id="178" name="Google Shape;178;p17"/>
          <p:cNvSpPr txBox="1"/>
          <p:nvPr/>
        </p:nvSpPr>
        <p:spPr>
          <a:xfrm>
            <a:off x="2128350" y="2828975"/>
            <a:ext cx="1573200" cy="2093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Morbi a nulla sem. Donec pulvinar vulputate leo, non viverra magna tincidunt in. Maecenas in enim pretium, mattis elit non, tempor velit. Etiam finibus hendrerit lorem, nec eleifend mauris rutrum eu. Vivamus efficitur nibh nec nunc varius tempor. Sed vel ipsum id mi vestibulum facilisis ac nec nibh. Sed facilisis eros eros, vel mattis ligula lacinia vel. Nullam nisi lacus, cursus sed accumsan faucibus, ultricies quis orci. Quisque ac leo ut mi interdum consequat. In at mauris pellentesque lacus tincidunt </a:t>
            </a:r>
            <a:endParaRPr sz="800">
              <a:latin typeface="Open Sans"/>
              <a:ea typeface="Open Sans"/>
              <a:cs typeface="Open Sans"/>
              <a:sym typeface="Open Sans"/>
            </a:endParaRPr>
          </a:p>
        </p:txBody>
      </p:sp>
      <p:sp>
        <p:nvSpPr>
          <p:cNvPr id="179" name="Google Shape;179;p17"/>
          <p:cNvSpPr txBox="1"/>
          <p:nvPr/>
        </p:nvSpPr>
        <p:spPr>
          <a:xfrm>
            <a:off x="3899500" y="2828975"/>
            <a:ext cx="1573200" cy="2093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Morbi a nulla sem. Donec pulvinar vulputate leo, non viverra magna tincidunt in. Maecenas in enim pretium, mattis elit non, tempor velit. Etiam finibus hendrerit lorem, nec eleifend mauris rutrum eu. Vivamus efficitur nibh nec nunc varius tempor. Sed vel ipsum id mi vestibulum facilisis ac nec nibh. Sed facilisis eros eros, vel mattis ligula lacinia vel. Nullam nisi lacus, cursus sed accumsan faucibus, ultricies quis orci. Quisque ac leo ut mi interdum consequat. In at mauris pellentesque lacus tincidunt </a:t>
            </a:r>
            <a:endParaRPr sz="800">
              <a:latin typeface="Open Sans"/>
              <a:ea typeface="Open Sans"/>
              <a:cs typeface="Open Sans"/>
              <a:sym typeface="Open Sans"/>
            </a:endParaRPr>
          </a:p>
        </p:txBody>
      </p:sp>
      <p:sp>
        <p:nvSpPr>
          <p:cNvPr id="180" name="Google Shape;180;p17"/>
          <p:cNvSpPr/>
          <p:nvPr/>
        </p:nvSpPr>
        <p:spPr>
          <a:xfrm rot="10800000">
            <a:off x="5653688" y="6822213"/>
            <a:ext cx="1543200" cy="13239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a:off x="6306938" y="6645825"/>
            <a:ext cx="236700" cy="2049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txBox="1"/>
          <p:nvPr/>
        </p:nvSpPr>
        <p:spPr>
          <a:xfrm>
            <a:off x="5615513" y="6852825"/>
            <a:ext cx="16380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200">
                <a:solidFill>
                  <a:schemeClr val="lt1"/>
                </a:solidFill>
                <a:latin typeface="Carter One"/>
                <a:ea typeface="Carter One"/>
                <a:cs typeface="Carter One"/>
                <a:sym typeface="Carter One"/>
              </a:rPr>
              <a:t>Quisque mattis condimentum ligula a hendrerit. Etiam a sem a sem ornare ullamcorper.</a:t>
            </a:r>
            <a:endParaRPr sz="1200">
              <a:solidFill>
                <a:schemeClr val="lt1"/>
              </a:solidFill>
              <a:latin typeface="Carter One"/>
              <a:ea typeface="Carter One"/>
              <a:cs typeface="Carter One"/>
              <a:sym typeface="Carter One"/>
            </a:endParaRPr>
          </a:p>
        </p:txBody>
      </p:sp>
      <p:sp>
        <p:nvSpPr>
          <p:cNvPr id="183" name="Google Shape;183;p17"/>
          <p:cNvSpPr txBox="1"/>
          <p:nvPr/>
        </p:nvSpPr>
        <p:spPr>
          <a:xfrm>
            <a:off x="2133100" y="5014575"/>
            <a:ext cx="33819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200">
                <a:solidFill>
                  <a:schemeClr val="dk1"/>
                </a:solidFill>
                <a:latin typeface="Merriweather"/>
                <a:ea typeface="Merriweather"/>
                <a:cs typeface="Merriweather"/>
                <a:sym typeface="Merriweather"/>
              </a:rPr>
              <a:t>Sed facilisis eros eros vel mattis ligula lacinia</a:t>
            </a:r>
            <a:endParaRPr b="1" sz="2200">
              <a:solidFill>
                <a:schemeClr val="dk1"/>
              </a:solidFill>
              <a:latin typeface="Merriweather"/>
              <a:ea typeface="Merriweather"/>
              <a:cs typeface="Merriweather"/>
              <a:sym typeface="Merriweather"/>
            </a:endParaRPr>
          </a:p>
        </p:txBody>
      </p:sp>
      <p:sp>
        <p:nvSpPr>
          <p:cNvPr id="184" name="Google Shape;184;p17"/>
          <p:cNvSpPr txBox="1"/>
          <p:nvPr/>
        </p:nvSpPr>
        <p:spPr>
          <a:xfrm>
            <a:off x="3893538" y="5722663"/>
            <a:ext cx="1573200" cy="4679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Vestibulum vitae blandit dui, eget tempus nisi. Fusce molestie, enim quis feugiat gravida, mi elit consequat sem, sit amet porta enim lorem nec augue. Etiam aliquet leo vitae sem ultrices, vel consequat libero tempor. Nulla dapibus pulvinar velit, ac viverra eros pharetra in.</a:t>
            </a:r>
            <a:endParaRPr sz="800">
              <a:solidFill>
                <a:schemeClr val="dk1"/>
              </a:solidFill>
              <a:latin typeface="Open Sans"/>
              <a:ea typeface="Open Sans"/>
              <a:cs typeface="Open Sans"/>
              <a:sym typeface="Open Sans"/>
            </a:endParaRPr>
          </a:p>
          <a:p>
            <a:pPr indent="0" lvl="0" marL="0" rtl="0" algn="just">
              <a:spcBef>
                <a:spcPts val="0"/>
              </a:spcBef>
              <a:spcAft>
                <a:spcPts val="0"/>
              </a:spcAft>
              <a:buNone/>
            </a:pPr>
            <a:r>
              <a:rPr lang="ru" sz="800">
                <a:solidFill>
                  <a:schemeClr val="dk1"/>
                </a:solidFill>
                <a:latin typeface="Open Sans"/>
                <a:ea typeface="Open Sans"/>
                <a:cs typeface="Open Sans"/>
                <a:sym typeface="Open Sans"/>
              </a:rPr>
              <a:t>Maecenas in enim pretium, mattis elit non, tempor velit. Etiam finibus hendrerit lorem, nec eleifend mauris rutrum eu. Vivamus efficitur nibh nec nunc varius tempor. </a:t>
            </a:r>
            <a:endParaRPr sz="800">
              <a:solidFill>
                <a:schemeClr val="dk1"/>
              </a:solidFill>
              <a:latin typeface="Open Sans"/>
              <a:ea typeface="Open Sans"/>
              <a:cs typeface="Open Sans"/>
              <a:sym typeface="Open Sans"/>
            </a:endParaRPr>
          </a:p>
          <a:p>
            <a:pPr indent="0" lvl="0" marL="0" rtl="0" algn="just">
              <a:spcBef>
                <a:spcPts val="0"/>
              </a:spcBef>
              <a:spcAft>
                <a:spcPts val="0"/>
              </a:spcAft>
              <a:buNone/>
            </a:pPr>
            <a:r>
              <a:rPr lang="ru" sz="800">
                <a:solidFill>
                  <a:schemeClr val="dk1"/>
                </a:solidFill>
                <a:latin typeface="Open Sans"/>
                <a:ea typeface="Open Sans"/>
                <a:cs typeface="Open Sans"/>
                <a:sym typeface="Open Sans"/>
              </a:rPr>
              <a:t>Morbi a nulla sem. Donec pulvinar vulputate leo, non viverra magna tincidunt in. Maecenas in enim pretium, mattis elit non, tempor velit. Etiam finibus hendrerit lorem, nec eleifend mauris rutrum eu. Vivamus efficitur nibh nec nunc varius tempor. Sed vel ipsum id mi vestibulum facilisis ac nec nibh. Sed facilisis eros eros, vel mattis ligula lacinia vel. Nullam nisi lacus, cursus sed accumsan faucibus, ultricies quis orci. Quisque ac leo ut mi interdum consequat. In at mauris pellentesque lacus tincidunt vulputate. Vestibulum vitae blandit dui, eget tempus nisi. Fusce molestie, enim quis feugiat gravida, mi elit consequat sem, sit amet porta enim lorem nec augue. </a:t>
            </a:r>
            <a:endParaRPr sz="800">
              <a:solidFill>
                <a:schemeClr val="dk1"/>
              </a:solidFill>
              <a:latin typeface="Open Sans"/>
              <a:ea typeface="Open Sans"/>
              <a:cs typeface="Open Sans"/>
              <a:sym typeface="Open Sans"/>
            </a:endParaRPr>
          </a:p>
        </p:txBody>
      </p:sp>
      <p:sp>
        <p:nvSpPr>
          <p:cNvPr id="185" name="Google Shape;185;p17"/>
          <p:cNvSpPr txBox="1"/>
          <p:nvPr/>
        </p:nvSpPr>
        <p:spPr>
          <a:xfrm>
            <a:off x="5638688" y="8280113"/>
            <a:ext cx="1573200" cy="2093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Vestibulum vitae blandit dui, eget tempus nisi. Fusce molestie, enim quis feugiat gravida, mi elit consequat sem, sit amet porta enim lorem nec augue. Etiam aliquet leo vitae sem ultrices, vel consequat libero tempor. Nulla dapibus pulvinar velit, ac viverra eros pharetra in.</a:t>
            </a:r>
            <a:endParaRPr sz="800">
              <a:solidFill>
                <a:schemeClr val="dk1"/>
              </a:solidFill>
              <a:latin typeface="Open Sans"/>
              <a:ea typeface="Open Sans"/>
              <a:cs typeface="Open Sans"/>
              <a:sym typeface="Open Sans"/>
            </a:endParaRPr>
          </a:p>
          <a:p>
            <a:pPr indent="0" lvl="0" marL="0" rtl="0" algn="just">
              <a:spcBef>
                <a:spcPts val="0"/>
              </a:spcBef>
              <a:spcAft>
                <a:spcPts val="0"/>
              </a:spcAft>
              <a:buNone/>
            </a:pPr>
            <a:r>
              <a:rPr lang="ru" sz="800">
                <a:solidFill>
                  <a:schemeClr val="dk1"/>
                </a:solidFill>
                <a:latin typeface="Open Sans"/>
                <a:ea typeface="Open Sans"/>
                <a:cs typeface="Open Sans"/>
                <a:sym typeface="Open Sans"/>
              </a:rPr>
              <a:t>Maecenas in enim pretium, mattis elit non, tempor velit. Etiam finibus hendrerit lorem, nec eleifend mauris rutrum eu. Vivamus efficitur nibh nec nunc varius tempor. Morbi a nulla sem. Donec pulvinar vulputate </a:t>
            </a:r>
            <a:r>
              <a:rPr lang="ru" sz="800">
                <a:solidFill>
                  <a:schemeClr val="dk1"/>
                </a:solidFill>
                <a:latin typeface="Open Sans"/>
                <a:ea typeface="Open Sans"/>
                <a:cs typeface="Open Sans"/>
                <a:sym typeface="Open Sans"/>
              </a:rPr>
              <a:t>In at mauris pellentesque.</a:t>
            </a:r>
            <a:endParaRPr sz="800">
              <a:solidFill>
                <a:schemeClr val="dk1"/>
              </a:solidFill>
              <a:latin typeface="Open Sans"/>
              <a:ea typeface="Open Sans"/>
              <a:cs typeface="Open Sans"/>
              <a:sym typeface="Open Sans"/>
            </a:endParaRPr>
          </a:p>
        </p:txBody>
      </p:sp>
      <p:sp>
        <p:nvSpPr>
          <p:cNvPr id="186" name="Google Shape;186;p17"/>
          <p:cNvSpPr txBox="1"/>
          <p:nvPr/>
        </p:nvSpPr>
        <p:spPr>
          <a:xfrm>
            <a:off x="357200" y="2828975"/>
            <a:ext cx="1573200" cy="2093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Morbi a nulla sem. Donec pulvinar vulputate leo, non viverra magna tincidunt in. Maecenas in enim pretium, mattis elit non, tempor velit. Etiam finibus hendrerit lorem, nec eleifend mauris rutrum eu. Vivamus efficitur nibh nec nunc varius tempor. Sed vel ipsum id mi vestibulum facilisis ac nec nibh. Sed facilisis eros eros, vel mattis ligula lacinia vel. Nullam nisi lacus, cursus sed accumsan faucibus, ultricies quis orci. Quisque ac leo ut mi interdum consequat. In at mauris pellentesque lacus tincidunt </a:t>
            </a:r>
            <a:endParaRPr sz="8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cxnSp>
        <p:nvCxnSpPr>
          <p:cNvPr id="191" name="Google Shape;191;p18"/>
          <p:cNvCxnSpPr/>
          <p:nvPr/>
        </p:nvCxnSpPr>
        <p:spPr>
          <a:xfrm>
            <a:off x="361950" y="368700"/>
            <a:ext cx="6829500" cy="0"/>
          </a:xfrm>
          <a:prstGeom prst="straightConnector1">
            <a:avLst/>
          </a:prstGeom>
          <a:noFill/>
          <a:ln cap="flat" cmpd="sng" w="9525">
            <a:solidFill>
              <a:schemeClr val="dk2"/>
            </a:solidFill>
            <a:prstDash val="solid"/>
            <a:round/>
            <a:headEnd len="med" w="med" type="none"/>
            <a:tailEnd len="med" w="med" type="none"/>
          </a:ln>
        </p:spPr>
      </p:cxnSp>
      <p:sp>
        <p:nvSpPr>
          <p:cNvPr id="192" name="Google Shape;192;p18"/>
          <p:cNvSpPr txBox="1"/>
          <p:nvPr/>
        </p:nvSpPr>
        <p:spPr>
          <a:xfrm>
            <a:off x="357200" y="193388"/>
            <a:ext cx="14622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chemeClr val="dk1"/>
                </a:solidFill>
                <a:latin typeface="Raleway Medium"/>
                <a:ea typeface="Raleway Medium"/>
                <a:cs typeface="Raleway Medium"/>
                <a:sym typeface="Raleway Medium"/>
              </a:rPr>
              <a:t>November 21, 2021</a:t>
            </a:r>
            <a:endParaRPr sz="900">
              <a:solidFill>
                <a:schemeClr val="dk1"/>
              </a:solidFill>
              <a:latin typeface="Raleway Medium"/>
              <a:ea typeface="Raleway Medium"/>
              <a:cs typeface="Raleway Medium"/>
              <a:sym typeface="Raleway Medium"/>
            </a:endParaRPr>
          </a:p>
        </p:txBody>
      </p:sp>
      <p:sp>
        <p:nvSpPr>
          <p:cNvPr id="193" name="Google Shape;193;p18"/>
          <p:cNvSpPr txBox="1"/>
          <p:nvPr/>
        </p:nvSpPr>
        <p:spPr>
          <a:xfrm>
            <a:off x="2739450" y="193400"/>
            <a:ext cx="20811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solidFill>
                  <a:schemeClr val="dk1"/>
                </a:solidFill>
                <a:latin typeface="Raleway Medium"/>
                <a:ea typeface="Raleway Medium"/>
                <a:cs typeface="Raleway Medium"/>
                <a:sym typeface="Raleway Medium"/>
              </a:rPr>
              <a:t>OUR SCHOOL NEWSPAPER</a:t>
            </a:r>
            <a:endParaRPr sz="900">
              <a:solidFill>
                <a:schemeClr val="dk1"/>
              </a:solidFill>
              <a:latin typeface="Raleway Medium"/>
              <a:ea typeface="Raleway Medium"/>
              <a:cs typeface="Raleway Medium"/>
              <a:sym typeface="Raleway Medium"/>
            </a:endParaRPr>
          </a:p>
        </p:txBody>
      </p:sp>
      <p:sp>
        <p:nvSpPr>
          <p:cNvPr id="194" name="Google Shape;194;p18"/>
          <p:cNvSpPr txBox="1"/>
          <p:nvPr/>
        </p:nvSpPr>
        <p:spPr>
          <a:xfrm>
            <a:off x="5740600" y="193388"/>
            <a:ext cx="14622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solidFill>
                  <a:schemeClr val="dk1"/>
                </a:solidFill>
                <a:latin typeface="Raleway Medium"/>
                <a:ea typeface="Raleway Medium"/>
                <a:cs typeface="Raleway Medium"/>
                <a:sym typeface="Raleway Medium"/>
              </a:rPr>
              <a:t>Page 6</a:t>
            </a:r>
            <a:endParaRPr sz="900">
              <a:solidFill>
                <a:schemeClr val="dk1"/>
              </a:solidFill>
              <a:latin typeface="Raleway Medium"/>
              <a:ea typeface="Raleway Medium"/>
              <a:cs typeface="Raleway Medium"/>
              <a:sym typeface="Raleway Medium"/>
            </a:endParaRPr>
          </a:p>
        </p:txBody>
      </p:sp>
      <p:sp>
        <p:nvSpPr>
          <p:cNvPr id="195" name="Google Shape;195;p18"/>
          <p:cNvSpPr txBox="1"/>
          <p:nvPr/>
        </p:nvSpPr>
        <p:spPr>
          <a:xfrm>
            <a:off x="357200" y="524900"/>
            <a:ext cx="1582800" cy="877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900">
                <a:solidFill>
                  <a:schemeClr val="dk1"/>
                </a:solidFill>
                <a:latin typeface="Merriweather"/>
                <a:ea typeface="Merriweather"/>
                <a:cs typeface="Merriweather"/>
                <a:sym typeface="Merriweather"/>
              </a:rPr>
              <a:t>Sed facilisis eros eros vel mattis ligula </a:t>
            </a:r>
            <a:endParaRPr b="1" sz="1900">
              <a:solidFill>
                <a:schemeClr val="dk1"/>
              </a:solidFill>
              <a:latin typeface="Merriweather"/>
              <a:ea typeface="Merriweather"/>
              <a:cs typeface="Merriweather"/>
              <a:sym typeface="Merriweather"/>
            </a:endParaRPr>
          </a:p>
        </p:txBody>
      </p:sp>
      <p:sp>
        <p:nvSpPr>
          <p:cNvPr id="196" name="Google Shape;196;p18"/>
          <p:cNvSpPr txBox="1"/>
          <p:nvPr/>
        </p:nvSpPr>
        <p:spPr>
          <a:xfrm>
            <a:off x="362000" y="1411213"/>
            <a:ext cx="1573200" cy="19701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Nullam nisi lacus, cursus sed accumsan faucibus, ultricies quis orci. Quisque ac leo ut mi interdum consequat. In at mauris pellentesque lacus tincidunt vulputate. Vestibulum vitae blandit dui, eget tempus nisi. Fusce molestie, enim quis feugiat gravida, mi elit consequat sem, sit amet porta enim lorem nec augue. Etiam aliquet leo vitae sem ultrices, vel consequat libero tempor. Nulla dapibus pulvinar velit, ac viverra eros pharetra in lorem, nec eleifend mauris </a:t>
            </a:r>
            <a:endParaRPr sz="800">
              <a:latin typeface="Open Sans"/>
              <a:ea typeface="Open Sans"/>
              <a:cs typeface="Open Sans"/>
              <a:sym typeface="Open Sans"/>
            </a:endParaRPr>
          </a:p>
        </p:txBody>
      </p:sp>
      <p:sp>
        <p:nvSpPr>
          <p:cNvPr id="197" name="Google Shape;197;p18"/>
          <p:cNvSpPr txBox="1"/>
          <p:nvPr/>
        </p:nvSpPr>
        <p:spPr>
          <a:xfrm>
            <a:off x="2130725" y="556838"/>
            <a:ext cx="1573200" cy="28323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Fusce molestie, enim quis feugiat gravida, mi elit consequat sem, sit amet porta enim lorem nec augue. Etiam aliquet leo vitae sem ultrices, vel consequat libero tempor. Nulla dapibus pulvinar velit, ac viverra eros pharetra in.</a:t>
            </a:r>
            <a:endParaRPr sz="800">
              <a:solidFill>
                <a:schemeClr val="dk1"/>
              </a:solidFill>
              <a:latin typeface="Open Sans"/>
              <a:ea typeface="Open Sans"/>
              <a:cs typeface="Open Sans"/>
              <a:sym typeface="Open Sans"/>
            </a:endParaRPr>
          </a:p>
          <a:p>
            <a:pPr indent="0" lvl="0" marL="0" rtl="0" algn="just">
              <a:spcBef>
                <a:spcPts val="0"/>
              </a:spcBef>
              <a:spcAft>
                <a:spcPts val="0"/>
              </a:spcAft>
              <a:buNone/>
            </a:pPr>
            <a:r>
              <a:rPr lang="ru" sz="800">
                <a:solidFill>
                  <a:schemeClr val="dk1"/>
                </a:solidFill>
                <a:latin typeface="Open Sans"/>
                <a:ea typeface="Open Sans"/>
                <a:cs typeface="Open Sans"/>
                <a:sym typeface="Open Sans"/>
              </a:rPr>
              <a:t>Maecenas in enim pretium, mattis elit non, tempor velit. Etiam finibus hendrerit lorem, nec eleifend mauris rutrum eu. Vivamus efficitur nibh nec nunc varius tempor. </a:t>
            </a:r>
            <a:endParaRPr sz="800">
              <a:solidFill>
                <a:schemeClr val="dk1"/>
              </a:solidFill>
              <a:latin typeface="Open Sans"/>
              <a:ea typeface="Open Sans"/>
              <a:cs typeface="Open Sans"/>
              <a:sym typeface="Open Sans"/>
            </a:endParaRPr>
          </a:p>
          <a:p>
            <a:pPr indent="0" lvl="0" marL="0" rtl="0" algn="just">
              <a:spcBef>
                <a:spcPts val="0"/>
              </a:spcBef>
              <a:spcAft>
                <a:spcPts val="0"/>
              </a:spcAft>
              <a:buNone/>
            </a:pPr>
            <a:r>
              <a:rPr lang="ru" sz="800">
                <a:solidFill>
                  <a:schemeClr val="dk1"/>
                </a:solidFill>
                <a:latin typeface="Open Sans"/>
                <a:ea typeface="Open Sans"/>
                <a:cs typeface="Open Sans"/>
                <a:sym typeface="Open Sans"/>
              </a:rPr>
              <a:t>Morbi a nulla sem. Donec pulvinar vulputate leo, non viverra magna tincidunt in. Maecenas in enim pretium, mattis elit non, tempor velit. Etiam finibus hendrerit lorem, nec eleifend mauris rutrum eu. Vivamus efficitur nibh nec nunc varius tempor. Sed vel ipsum id </a:t>
            </a:r>
            <a:endParaRPr sz="800">
              <a:solidFill>
                <a:schemeClr val="dk1"/>
              </a:solidFill>
              <a:latin typeface="Open Sans"/>
              <a:ea typeface="Open Sans"/>
              <a:cs typeface="Open Sans"/>
              <a:sym typeface="Open Sans"/>
            </a:endParaRPr>
          </a:p>
        </p:txBody>
      </p:sp>
      <p:sp>
        <p:nvSpPr>
          <p:cNvPr id="198" name="Google Shape;198;p18"/>
          <p:cNvSpPr txBox="1"/>
          <p:nvPr/>
        </p:nvSpPr>
        <p:spPr>
          <a:xfrm>
            <a:off x="3899450" y="561600"/>
            <a:ext cx="1573200" cy="28323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None/>
            </a:pPr>
            <a:r>
              <a:rPr lang="ru" sz="800">
                <a:solidFill>
                  <a:schemeClr val="dk1"/>
                </a:solidFill>
                <a:latin typeface="Open Sans"/>
                <a:ea typeface="Open Sans"/>
                <a:cs typeface="Open Sans"/>
                <a:sym typeface="Open Sans"/>
              </a:rPr>
              <a:t>Maecenas in enim pretium, mattis elit non, tempor velit. Etiam finibus hendrerit lorem, nec eleifend mauris rutrum eu. Vivamus efficitur nibh nec nunc varius tempor. </a:t>
            </a:r>
            <a:endParaRPr sz="800">
              <a:solidFill>
                <a:schemeClr val="dk1"/>
              </a:solidFill>
              <a:latin typeface="Open Sans"/>
              <a:ea typeface="Open Sans"/>
              <a:cs typeface="Open Sans"/>
              <a:sym typeface="Open Sans"/>
            </a:endParaRPr>
          </a:p>
          <a:p>
            <a:pPr indent="0" lvl="0" marL="0" rtl="0" algn="just">
              <a:spcBef>
                <a:spcPts val="0"/>
              </a:spcBef>
              <a:spcAft>
                <a:spcPts val="0"/>
              </a:spcAft>
              <a:buNone/>
            </a:pPr>
            <a:r>
              <a:rPr lang="ru" sz="800">
                <a:solidFill>
                  <a:schemeClr val="dk1"/>
                </a:solidFill>
                <a:latin typeface="Open Sans"/>
                <a:ea typeface="Open Sans"/>
                <a:cs typeface="Open Sans"/>
                <a:sym typeface="Open Sans"/>
              </a:rPr>
              <a:t>Morbi a nulla sem. Donec pulvinar vulputate leo, non viverra magna tincidunt in. Maecenas in enim pretium, mattis elit non, tempor velit. Etiam finibus hendrerit lorem, nec eleifend mauris rutrum eu. Vivamus efficitur nibh nec nunc varius tempor. Sed vel ipsum id mi vestibulum facilisis ac nec nibh. Sed facilisis eros eros, vel mattis ligula lacinia vel nullam nisi lacus, cursus sedaccumsan faucibus, ultricies quis orci. Quisque ac leo ut mi interdum consequat. </a:t>
            </a:r>
            <a:r>
              <a:rPr lang="ru" sz="800">
                <a:solidFill>
                  <a:schemeClr val="dk1"/>
                </a:solidFill>
                <a:latin typeface="Open Sans"/>
                <a:ea typeface="Open Sans"/>
                <a:cs typeface="Open Sans"/>
                <a:sym typeface="Open Sans"/>
              </a:rPr>
              <a:t>Etiam aliquet leo vitae sem ultrices, ve.</a:t>
            </a:r>
            <a:endParaRPr sz="800">
              <a:solidFill>
                <a:schemeClr val="dk1"/>
              </a:solidFill>
              <a:latin typeface="Open Sans"/>
              <a:ea typeface="Open Sans"/>
              <a:cs typeface="Open Sans"/>
              <a:sym typeface="Open Sans"/>
            </a:endParaRPr>
          </a:p>
        </p:txBody>
      </p:sp>
      <p:pic>
        <p:nvPicPr>
          <p:cNvPr id="199" name="Google Shape;199;p18"/>
          <p:cNvPicPr preferRelativeResize="0"/>
          <p:nvPr/>
        </p:nvPicPr>
        <p:blipFill rotWithShape="1">
          <a:blip r:embed="rId3">
            <a:alphaModFix/>
          </a:blip>
          <a:srcRect b="0" l="8143" r="9348" t="0"/>
          <a:stretch/>
        </p:blipFill>
        <p:spPr>
          <a:xfrm>
            <a:off x="5658725" y="553475"/>
            <a:ext cx="1544075" cy="2807100"/>
          </a:xfrm>
          <a:prstGeom prst="rect">
            <a:avLst/>
          </a:prstGeom>
          <a:noFill/>
          <a:ln>
            <a:noFill/>
          </a:ln>
        </p:spPr>
      </p:pic>
      <p:cxnSp>
        <p:nvCxnSpPr>
          <p:cNvPr id="200" name="Google Shape;200;p18"/>
          <p:cNvCxnSpPr/>
          <p:nvPr/>
        </p:nvCxnSpPr>
        <p:spPr>
          <a:xfrm>
            <a:off x="365250" y="3450575"/>
            <a:ext cx="6829500" cy="0"/>
          </a:xfrm>
          <a:prstGeom prst="straightConnector1">
            <a:avLst/>
          </a:prstGeom>
          <a:noFill/>
          <a:ln cap="flat" cmpd="sng" w="9525">
            <a:solidFill>
              <a:schemeClr val="dk2"/>
            </a:solidFill>
            <a:prstDash val="solid"/>
            <a:round/>
            <a:headEnd len="med" w="med" type="none"/>
            <a:tailEnd len="med" w="med" type="none"/>
          </a:ln>
        </p:spPr>
      </p:cxnSp>
      <p:sp>
        <p:nvSpPr>
          <p:cNvPr id="201" name="Google Shape;201;p18"/>
          <p:cNvSpPr txBox="1"/>
          <p:nvPr/>
        </p:nvSpPr>
        <p:spPr>
          <a:xfrm>
            <a:off x="389825" y="3452975"/>
            <a:ext cx="6829500" cy="769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5000">
                <a:solidFill>
                  <a:srgbClr val="E05E36"/>
                </a:solidFill>
                <a:latin typeface="Carter One"/>
                <a:ea typeface="Carter One"/>
                <a:cs typeface="Carter One"/>
                <a:sym typeface="Carter One"/>
              </a:rPr>
              <a:t>School Crossword</a:t>
            </a:r>
            <a:endParaRPr sz="5000">
              <a:solidFill>
                <a:srgbClr val="E05E36"/>
              </a:solidFill>
              <a:latin typeface="Carter One"/>
              <a:ea typeface="Carter One"/>
              <a:cs typeface="Carter One"/>
              <a:sym typeface="Carter One"/>
            </a:endParaRPr>
          </a:p>
        </p:txBody>
      </p:sp>
      <p:grpSp>
        <p:nvGrpSpPr>
          <p:cNvPr id="202" name="Google Shape;202;p18"/>
          <p:cNvGrpSpPr/>
          <p:nvPr/>
        </p:nvGrpSpPr>
        <p:grpSpPr>
          <a:xfrm>
            <a:off x="716363" y="4784375"/>
            <a:ext cx="6127275" cy="4685125"/>
            <a:chOff x="679050" y="4755800"/>
            <a:chExt cx="6127275" cy="4685125"/>
          </a:xfrm>
        </p:grpSpPr>
        <p:grpSp>
          <p:nvGrpSpPr>
            <p:cNvPr id="203" name="Google Shape;203;p18"/>
            <p:cNvGrpSpPr/>
            <p:nvPr/>
          </p:nvGrpSpPr>
          <p:grpSpPr>
            <a:xfrm>
              <a:off x="1759925" y="5476675"/>
              <a:ext cx="360000" cy="3602625"/>
              <a:chOff x="1759925" y="5476675"/>
              <a:chExt cx="360000" cy="3602625"/>
            </a:xfrm>
          </p:grpSpPr>
          <p:sp>
            <p:nvSpPr>
              <p:cNvPr id="204" name="Google Shape;204;p18"/>
              <p:cNvSpPr/>
              <p:nvPr/>
            </p:nvSpPr>
            <p:spPr>
              <a:xfrm>
                <a:off x="1759925" y="547667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8"/>
              <p:cNvSpPr/>
              <p:nvPr/>
            </p:nvSpPr>
            <p:spPr>
              <a:xfrm>
                <a:off x="1759925" y="583667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8"/>
              <p:cNvSpPr/>
              <p:nvPr/>
            </p:nvSpPr>
            <p:spPr>
              <a:xfrm>
                <a:off x="1759925" y="619755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8"/>
              <p:cNvSpPr/>
              <p:nvPr/>
            </p:nvSpPr>
            <p:spPr>
              <a:xfrm>
                <a:off x="1759925" y="655755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8"/>
              <p:cNvSpPr/>
              <p:nvPr/>
            </p:nvSpPr>
            <p:spPr>
              <a:xfrm>
                <a:off x="1759925" y="691755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8"/>
              <p:cNvSpPr/>
              <p:nvPr/>
            </p:nvSpPr>
            <p:spPr>
              <a:xfrm>
                <a:off x="1759925" y="727755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8"/>
              <p:cNvSpPr/>
              <p:nvPr/>
            </p:nvSpPr>
            <p:spPr>
              <a:xfrm>
                <a:off x="1759925" y="763842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8"/>
              <p:cNvSpPr/>
              <p:nvPr/>
            </p:nvSpPr>
            <p:spPr>
              <a:xfrm>
                <a:off x="1759925" y="799842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8"/>
              <p:cNvSpPr/>
              <p:nvPr/>
            </p:nvSpPr>
            <p:spPr>
              <a:xfrm>
                <a:off x="1759925" y="835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8"/>
              <p:cNvSpPr/>
              <p:nvPr/>
            </p:nvSpPr>
            <p:spPr>
              <a:xfrm>
                <a:off x="1759925" y="871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8"/>
            <p:cNvGrpSpPr/>
            <p:nvPr/>
          </p:nvGrpSpPr>
          <p:grpSpPr>
            <a:xfrm rot="5400000">
              <a:off x="2662444" y="6738725"/>
              <a:ext cx="360000" cy="3602625"/>
              <a:chOff x="1759925" y="5476675"/>
              <a:chExt cx="360000" cy="3602625"/>
            </a:xfrm>
          </p:grpSpPr>
          <p:sp>
            <p:nvSpPr>
              <p:cNvPr id="215" name="Google Shape;215;p18"/>
              <p:cNvSpPr/>
              <p:nvPr/>
            </p:nvSpPr>
            <p:spPr>
              <a:xfrm>
                <a:off x="1759925" y="547667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8"/>
              <p:cNvSpPr/>
              <p:nvPr/>
            </p:nvSpPr>
            <p:spPr>
              <a:xfrm>
                <a:off x="1759925" y="583667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8"/>
              <p:cNvSpPr/>
              <p:nvPr/>
            </p:nvSpPr>
            <p:spPr>
              <a:xfrm>
                <a:off x="1759925" y="619755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8"/>
              <p:cNvSpPr/>
              <p:nvPr/>
            </p:nvSpPr>
            <p:spPr>
              <a:xfrm>
                <a:off x="1759925" y="655755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8"/>
              <p:cNvSpPr/>
              <p:nvPr/>
            </p:nvSpPr>
            <p:spPr>
              <a:xfrm>
                <a:off x="1759925" y="691755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8"/>
              <p:cNvSpPr/>
              <p:nvPr/>
            </p:nvSpPr>
            <p:spPr>
              <a:xfrm>
                <a:off x="1759925" y="727755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8"/>
              <p:cNvSpPr/>
              <p:nvPr/>
            </p:nvSpPr>
            <p:spPr>
              <a:xfrm>
                <a:off x="1759925" y="763842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8"/>
              <p:cNvSpPr/>
              <p:nvPr/>
            </p:nvSpPr>
            <p:spPr>
              <a:xfrm>
                <a:off x="1759925" y="835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8"/>
              <p:cNvSpPr/>
              <p:nvPr/>
            </p:nvSpPr>
            <p:spPr>
              <a:xfrm>
                <a:off x="1759925" y="871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 name="Google Shape;224;p18"/>
            <p:cNvGrpSpPr/>
            <p:nvPr/>
          </p:nvGrpSpPr>
          <p:grpSpPr>
            <a:xfrm rot="5400000">
              <a:off x="2480350" y="5116225"/>
              <a:ext cx="360000" cy="1080875"/>
              <a:chOff x="1759925" y="7998425"/>
              <a:chExt cx="360000" cy="1080875"/>
            </a:xfrm>
          </p:grpSpPr>
          <p:sp>
            <p:nvSpPr>
              <p:cNvPr id="225" name="Google Shape;225;p18"/>
              <p:cNvSpPr/>
              <p:nvPr/>
            </p:nvSpPr>
            <p:spPr>
              <a:xfrm>
                <a:off x="1759925" y="799842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
              <p:cNvSpPr/>
              <p:nvPr/>
            </p:nvSpPr>
            <p:spPr>
              <a:xfrm>
                <a:off x="1759925" y="835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8"/>
              <p:cNvSpPr/>
              <p:nvPr/>
            </p:nvSpPr>
            <p:spPr>
              <a:xfrm>
                <a:off x="1759925" y="871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8"/>
            <p:cNvGrpSpPr/>
            <p:nvPr/>
          </p:nvGrpSpPr>
          <p:grpSpPr>
            <a:xfrm>
              <a:off x="2840800" y="5836675"/>
              <a:ext cx="360000" cy="720875"/>
              <a:chOff x="1759925" y="7998425"/>
              <a:chExt cx="360000" cy="720875"/>
            </a:xfrm>
          </p:grpSpPr>
          <p:sp>
            <p:nvSpPr>
              <p:cNvPr id="229" name="Google Shape;229;p18"/>
              <p:cNvSpPr/>
              <p:nvPr/>
            </p:nvSpPr>
            <p:spPr>
              <a:xfrm>
                <a:off x="1759925" y="799842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8"/>
              <p:cNvSpPr/>
              <p:nvPr/>
            </p:nvSpPr>
            <p:spPr>
              <a:xfrm>
                <a:off x="1759925" y="835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 name="Google Shape;231;p18"/>
            <p:cNvSpPr/>
            <p:nvPr/>
          </p:nvSpPr>
          <p:spPr>
            <a:xfrm rot="5400000">
              <a:off x="2120350" y="6557538"/>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 name="Google Shape;232;p18"/>
            <p:cNvGrpSpPr/>
            <p:nvPr/>
          </p:nvGrpSpPr>
          <p:grpSpPr>
            <a:xfrm rot="5400000">
              <a:off x="1039488" y="6197100"/>
              <a:ext cx="360000" cy="1080875"/>
              <a:chOff x="1759925" y="7998425"/>
              <a:chExt cx="360000" cy="1080875"/>
            </a:xfrm>
          </p:grpSpPr>
          <p:sp>
            <p:nvSpPr>
              <p:cNvPr id="233" name="Google Shape;233;p18"/>
              <p:cNvSpPr/>
              <p:nvPr/>
            </p:nvSpPr>
            <p:spPr>
              <a:xfrm>
                <a:off x="1759925" y="799842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8"/>
              <p:cNvSpPr/>
              <p:nvPr/>
            </p:nvSpPr>
            <p:spPr>
              <a:xfrm>
                <a:off x="1759925" y="835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8"/>
              <p:cNvSpPr/>
              <p:nvPr/>
            </p:nvSpPr>
            <p:spPr>
              <a:xfrm>
                <a:off x="1759925" y="871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 name="Google Shape;236;p18"/>
            <p:cNvGrpSpPr/>
            <p:nvPr/>
          </p:nvGrpSpPr>
          <p:grpSpPr>
            <a:xfrm>
              <a:off x="2840800" y="4755800"/>
              <a:ext cx="360000" cy="720875"/>
              <a:chOff x="1759925" y="7998425"/>
              <a:chExt cx="360000" cy="720875"/>
            </a:xfrm>
          </p:grpSpPr>
          <p:sp>
            <p:nvSpPr>
              <p:cNvPr id="237" name="Google Shape;237;p18"/>
              <p:cNvSpPr/>
              <p:nvPr/>
            </p:nvSpPr>
            <p:spPr>
              <a:xfrm>
                <a:off x="1759925" y="799842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8"/>
              <p:cNvSpPr/>
              <p:nvPr/>
            </p:nvSpPr>
            <p:spPr>
              <a:xfrm>
                <a:off x="1759925" y="835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8"/>
            <p:cNvGrpSpPr/>
            <p:nvPr/>
          </p:nvGrpSpPr>
          <p:grpSpPr>
            <a:xfrm rot="5400000">
              <a:off x="3558613" y="5116225"/>
              <a:ext cx="360000" cy="1080875"/>
              <a:chOff x="1759925" y="7998425"/>
              <a:chExt cx="360000" cy="1080875"/>
            </a:xfrm>
          </p:grpSpPr>
          <p:sp>
            <p:nvSpPr>
              <p:cNvPr id="240" name="Google Shape;240;p18"/>
              <p:cNvSpPr/>
              <p:nvPr/>
            </p:nvSpPr>
            <p:spPr>
              <a:xfrm>
                <a:off x="1759925" y="799842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8"/>
              <p:cNvSpPr/>
              <p:nvPr/>
            </p:nvSpPr>
            <p:spPr>
              <a:xfrm>
                <a:off x="1759925" y="835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8"/>
              <p:cNvSpPr/>
              <p:nvPr/>
            </p:nvSpPr>
            <p:spPr>
              <a:xfrm>
                <a:off x="1759925" y="871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8"/>
            <p:cNvGrpSpPr/>
            <p:nvPr/>
          </p:nvGrpSpPr>
          <p:grpSpPr>
            <a:xfrm>
              <a:off x="1039488" y="6917550"/>
              <a:ext cx="360000" cy="720875"/>
              <a:chOff x="1759925" y="7998425"/>
              <a:chExt cx="360000" cy="720875"/>
            </a:xfrm>
          </p:grpSpPr>
          <p:sp>
            <p:nvSpPr>
              <p:cNvPr id="244" name="Google Shape;244;p18"/>
              <p:cNvSpPr/>
              <p:nvPr/>
            </p:nvSpPr>
            <p:spPr>
              <a:xfrm>
                <a:off x="1759925" y="799842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8"/>
              <p:cNvSpPr/>
              <p:nvPr/>
            </p:nvSpPr>
            <p:spPr>
              <a:xfrm>
                <a:off x="1759925" y="835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 name="Google Shape;246;p18"/>
            <p:cNvSpPr/>
            <p:nvPr/>
          </p:nvSpPr>
          <p:spPr>
            <a:xfrm>
              <a:off x="1039488" y="76388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18"/>
            <p:cNvGrpSpPr/>
            <p:nvPr/>
          </p:nvGrpSpPr>
          <p:grpSpPr>
            <a:xfrm>
              <a:off x="3562494" y="8720050"/>
              <a:ext cx="360000" cy="720875"/>
              <a:chOff x="1759925" y="7998425"/>
              <a:chExt cx="360000" cy="720875"/>
            </a:xfrm>
          </p:grpSpPr>
          <p:sp>
            <p:nvSpPr>
              <p:cNvPr id="248" name="Google Shape;248;p18"/>
              <p:cNvSpPr/>
              <p:nvPr/>
            </p:nvSpPr>
            <p:spPr>
              <a:xfrm>
                <a:off x="1759925" y="799842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
              <p:cNvSpPr/>
              <p:nvPr/>
            </p:nvSpPr>
            <p:spPr>
              <a:xfrm>
                <a:off x="1759925" y="835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 name="Google Shape;250;p18"/>
            <p:cNvGrpSpPr/>
            <p:nvPr/>
          </p:nvGrpSpPr>
          <p:grpSpPr>
            <a:xfrm>
              <a:off x="3562263" y="7278375"/>
              <a:ext cx="360000" cy="720875"/>
              <a:chOff x="1759925" y="7998425"/>
              <a:chExt cx="360000" cy="720875"/>
            </a:xfrm>
          </p:grpSpPr>
          <p:sp>
            <p:nvSpPr>
              <p:cNvPr id="251" name="Google Shape;251;p18"/>
              <p:cNvSpPr/>
              <p:nvPr/>
            </p:nvSpPr>
            <p:spPr>
              <a:xfrm>
                <a:off x="1759925" y="799842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p:nvPr/>
            </p:nvSpPr>
            <p:spPr>
              <a:xfrm>
                <a:off x="1759925" y="835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18"/>
            <p:cNvSpPr/>
            <p:nvPr/>
          </p:nvSpPr>
          <p:spPr>
            <a:xfrm>
              <a:off x="3562263" y="79992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8"/>
            <p:cNvSpPr/>
            <p:nvPr/>
          </p:nvSpPr>
          <p:spPr>
            <a:xfrm>
              <a:off x="3562488" y="6918363"/>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5" name="Google Shape;255;p18"/>
            <p:cNvGrpSpPr/>
            <p:nvPr/>
          </p:nvGrpSpPr>
          <p:grpSpPr>
            <a:xfrm rot="5400000">
              <a:off x="3021425" y="7458363"/>
              <a:ext cx="360000" cy="720875"/>
              <a:chOff x="1759925" y="7998425"/>
              <a:chExt cx="360000" cy="720875"/>
            </a:xfrm>
          </p:grpSpPr>
          <p:sp>
            <p:nvSpPr>
              <p:cNvPr id="256" name="Google Shape;256;p18"/>
              <p:cNvSpPr/>
              <p:nvPr/>
            </p:nvSpPr>
            <p:spPr>
              <a:xfrm>
                <a:off x="1759925" y="799842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8"/>
              <p:cNvSpPr/>
              <p:nvPr/>
            </p:nvSpPr>
            <p:spPr>
              <a:xfrm>
                <a:off x="1759925" y="835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18"/>
            <p:cNvSpPr/>
            <p:nvPr/>
          </p:nvSpPr>
          <p:spPr>
            <a:xfrm rot="5400000">
              <a:off x="3920775" y="76392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
            <p:cNvSpPr/>
            <p:nvPr/>
          </p:nvSpPr>
          <p:spPr>
            <a:xfrm rot="5400000">
              <a:off x="4282925" y="76392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 name="Google Shape;260;p18"/>
            <p:cNvGrpSpPr/>
            <p:nvPr/>
          </p:nvGrpSpPr>
          <p:grpSpPr>
            <a:xfrm rot="5400000">
              <a:off x="4282913" y="6557913"/>
              <a:ext cx="360000" cy="1080875"/>
              <a:chOff x="1759925" y="7998425"/>
              <a:chExt cx="360000" cy="1080875"/>
            </a:xfrm>
          </p:grpSpPr>
          <p:sp>
            <p:nvSpPr>
              <p:cNvPr id="261" name="Google Shape;261;p18"/>
              <p:cNvSpPr/>
              <p:nvPr/>
            </p:nvSpPr>
            <p:spPr>
              <a:xfrm>
                <a:off x="1759925" y="799842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8"/>
              <p:cNvSpPr/>
              <p:nvPr/>
            </p:nvSpPr>
            <p:spPr>
              <a:xfrm>
                <a:off x="1759925" y="835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8"/>
              <p:cNvSpPr/>
              <p:nvPr/>
            </p:nvSpPr>
            <p:spPr>
              <a:xfrm>
                <a:off x="1759925" y="871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18"/>
            <p:cNvGrpSpPr/>
            <p:nvPr/>
          </p:nvGrpSpPr>
          <p:grpSpPr>
            <a:xfrm rot="5400000">
              <a:off x="5183363" y="6738350"/>
              <a:ext cx="360000" cy="720000"/>
              <a:chOff x="1759925" y="8359300"/>
              <a:chExt cx="360000" cy="720000"/>
            </a:xfrm>
          </p:grpSpPr>
          <p:sp>
            <p:nvSpPr>
              <p:cNvPr id="265" name="Google Shape;265;p18"/>
              <p:cNvSpPr/>
              <p:nvPr/>
            </p:nvSpPr>
            <p:spPr>
              <a:xfrm>
                <a:off x="1759925" y="835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8"/>
              <p:cNvSpPr/>
              <p:nvPr/>
            </p:nvSpPr>
            <p:spPr>
              <a:xfrm>
                <a:off x="1759925" y="871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 name="Google Shape;267;p18"/>
            <p:cNvGrpSpPr/>
            <p:nvPr/>
          </p:nvGrpSpPr>
          <p:grpSpPr>
            <a:xfrm>
              <a:off x="4281675" y="6196675"/>
              <a:ext cx="360000" cy="720875"/>
              <a:chOff x="1759925" y="7998425"/>
              <a:chExt cx="360000" cy="720875"/>
            </a:xfrm>
          </p:grpSpPr>
          <p:sp>
            <p:nvSpPr>
              <p:cNvPr id="268" name="Google Shape;268;p18"/>
              <p:cNvSpPr/>
              <p:nvPr/>
            </p:nvSpPr>
            <p:spPr>
              <a:xfrm>
                <a:off x="1759925" y="799842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8"/>
              <p:cNvSpPr/>
              <p:nvPr/>
            </p:nvSpPr>
            <p:spPr>
              <a:xfrm>
                <a:off x="1759925" y="835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 name="Google Shape;270;p18"/>
            <p:cNvGrpSpPr/>
            <p:nvPr/>
          </p:nvGrpSpPr>
          <p:grpSpPr>
            <a:xfrm>
              <a:off x="5363422" y="7279150"/>
              <a:ext cx="360000" cy="720875"/>
              <a:chOff x="1759925" y="7998425"/>
              <a:chExt cx="360000" cy="720875"/>
            </a:xfrm>
          </p:grpSpPr>
          <p:sp>
            <p:nvSpPr>
              <p:cNvPr id="271" name="Google Shape;271;p18"/>
              <p:cNvSpPr/>
              <p:nvPr/>
            </p:nvSpPr>
            <p:spPr>
              <a:xfrm>
                <a:off x="1759925" y="7998425"/>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8"/>
              <p:cNvSpPr/>
              <p:nvPr/>
            </p:nvSpPr>
            <p:spPr>
              <a:xfrm>
                <a:off x="1759925" y="83593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3" name="Google Shape;273;p18"/>
            <p:cNvSpPr/>
            <p:nvPr/>
          </p:nvSpPr>
          <p:spPr>
            <a:xfrm>
              <a:off x="5363375" y="79992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8"/>
            <p:cNvSpPr/>
            <p:nvPr/>
          </p:nvSpPr>
          <p:spPr>
            <a:xfrm>
              <a:off x="5363375" y="655755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8"/>
            <p:cNvSpPr/>
            <p:nvPr/>
          </p:nvSpPr>
          <p:spPr>
            <a:xfrm rot="5400000">
              <a:off x="5726450" y="76388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8"/>
            <p:cNvSpPr/>
            <p:nvPr/>
          </p:nvSpPr>
          <p:spPr>
            <a:xfrm rot="5400000">
              <a:off x="6086775" y="76392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8"/>
            <p:cNvSpPr/>
            <p:nvPr/>
          </p:nvSpPr>
          <p:spPr>
            <a:xfrm rot="5400000">
              <a:off x="6446325" y="7639200"/>
              <a:ext cx="360000" cy="3600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8" name="Google Shape;278;p18"/>
          <p:cNvSpPr txBox="1"/>
          <p:nvPr/>
        </p:nvSpPr>
        <p:spPr>
          <a:xfrm>
            <a:off x="2903613" y="4786906"/>
            <a:ext cx="90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latin typeface="Roboto"/>
                <a:ea typeface="Roboto"/>
                <a:cs typeface="Roboto"/>
                <a:sym typeface="Roboto"/>
              </a:rPr>
              <a:t>1</a:t>
            </a:r>
            <a:endParaRPr b="1" sz="1000">
              <a:latin typeface="Roboto"/>
              <a:ea typeface="Roboto"/>
              <a:cs typeface="Roboto"/>
              <a:sym typeface="Roboto"/>
            </a:endParaRPr>
          </a:p>
        </p:txBody>
      </p:sp>
      <p:sp>
        <p:nvSpPr>
          <p:cNvPr id="279" name="Google Shape;279;p18"/>
          <p:cNvSpPr txBox="1"/>
          <p:nvPr/>
        </p:nvSpPr>
        <p:spPr>
          <a:xfrm>
            <a:off x="1829663" y="5511119"/>
            <a:ext cx="906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latin typeface="Roboto"/>
                <a:ea typeface="Roboto"/>
                <a:cs typeface="Roboto"/>
                <a:sym typeface="Roboto"/>
              </a:rPr>
              <a:t>2</a:t>
            </a:r>
            <a:endParaRPr b="1" sz="1000">
              <a:latin typeface="Roboto"/>
              <a:ea typeface="Roboto"/>
              <a:cs typeface="Roboto"/>
              <a:sym typeface="Roboto"/>
            </a:endParaRPr>
          </a:p>
          <a:p>
            <a:pPr indent="0" lvl="0" marL="0" rtl="0" algn="l">
              <a:spcBef>
                <a:spcPts val="0"/>
              </a:spcBef>
              <a:spcAft>
                <a:spcPts val="0"/>
              </a:spcAft>
              <a:buNone/>
            </a:pPr>
            <a:r>
              <a:rPr b="1" lang="ru" sz="1000">
                <a:latin typeface="Roboto"/>
                <a:ea typeface="Roboto"/>
                <a:cs typeface="Roboto"/>
                <a:sym typeface="Roboto"/>
              </a:rPr>
              <a:t>3</a:t>
            </a:r>
            <a:endParaRPr b="1" sz="1000">
              <a:latin typeface="Roboto"/>
              <a:ea typeface="Roboto"/>
              <a:cs typeface="Roboto"/>
              <a:sym typeface="Roboto"/>
            </a:endParaRPr>
          </a:p>
        </p:txBody>
      </p:sp>
      <p:sp>
        <p:nvSpPr>
          <p:cNvPr id="280" name="Google Shape;280;p18"/>
          <p:cNvSpPr txBox="1"/>
          <p:nvPr/>
        </p:nvSpPr>
        <p:spPr>
          <a:xfrm>
            <a:off x="4360944" y="6223131"/>
            <a:ext cx="90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latin typeface="Roboto"/>
                <a:ea typeface="Roboto"/>
                <a:cs typeface="Roboto"/>
                <a:sym typeface="Roboto"/>
              </a:rPr>
              <a:t>4</a:t>
            </a:r>
            <a:endParaRPr b="1" sz="1000">
              <a:latin typeface="Roboto"/>
              <a:ea typeface="Roboto"/>
              <a:cs typeface="Roboto"/>
              <a:sym typeface="Roboto"/>
            </a:endParaRPr>
          </a:p>
        </p:txBody>
      </p:sp>
      <p:sp>
        <p:nvSpPr>
          <p:cNvPr id="281" name="Google Shape;281;p18"/>
          <p:cNvSpPr txBox="1"/>
          <p:nvPr/>
        </p:nvSpPr>
        <p:spPr>
          <a:xfrm>
            <a:off x="3634650" y="6949388"/>
            <a:ext cx="906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latin typeface="Roboto"/>
                <a:ea typeface="Roboto"/>
                <a:cs typeface="Roboto"/>
                <a:sym typeface="Roboto"/>
              </a:rPr>
              <a:t>8</a:t>
            </a:r>
            <a:endParaRPr b="1" sz="1000">
              <a:latin typeface="Roboto"/>
              <a:ea typeface="Roboto"/>
              <a:cs typeface="Roboto"/>
              <a:sym typeface="Roboto"/>
            </a:endParaRPr>
          </a:p>
          <a:p>
            <a:pPr indent="0" lvl="0" marL="0" rtl="0" algn="l">
              <a:spcBef>
                <a:spcPts val="0"/>
              </a:spcBef>
              <a:spcAft>
                <a:spcPts val="0"/>
              </a:spcAft>
              <a:buNone/>
            </a:pPr>
            <a:r>
              <a:rPr b="1" lang="ru" sz="1000">
                <a:latin typeface="Roboto"/>
                <a:ea typeface="Roboto"/>
                <a:cs typeface="Roboto"/>
                <a:sym typeface="Roboto"/>
              </a:rPr>
              <a:t>9</a:t>
            </a:r>
            <a:endParaRPr b="1" sz="1000">
              <a:latin typeface="Roboto"/>
              <a:ea typeface="Roboto"/>
              <a:cs typeface="Roboto"/>
              <a:sym typeface="Roboto"/>
            </a:endParaRPr>
          </a:p>
        </p:txBody>
      </p:sp>
      <p:sp>
        <p:nvSpPr>
          <p:cNvPr id="282" name="Google Shape;282;p18"/>
          <p:cNvSpPr txBox="1"/>
          <p:nvPr/>
        </p:nvSpPr>
        <p:spPr>
          <a:xfrm>
            <a:off x="2905975" y="7669850"/>
            <a:ext cx="2013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latin typeface="Roboto"/>
                <a:ea typeface="Roboto"/>
                <a:cs typeface="Roboto"/>
                <a:sym typeface="Roboto"/>
              </a:rPr>
              <a:t>10</a:t>
            </a:r>
            <a:endParaRPr b="1" sz="1000">
              <a:latin typeface="Roboto"/>
              <a:ea typeface="Roboto"/>
              <a:cs typeface="Roboto"/>
              <a:sym typeface="Roboto"/>
            </a:endParaRPr>
          </a:p>
        </p:txBody>
      </p:sp>
      <p:sp>
        <p:nvSpPr>
          <p:cNvPr id="283" name="Google Shape;283;p18"/>
          <p:cNvSpPr txBox="1"/>
          <p:nvPr/>
        </p:nvSpPr>
        <p:spPr>
          <a:xfrm>
            <a:off x="1116300" y="6585825"/>
            <a:ext cx="90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latin typeface="Roboto"/>
                <a:ea typeface="Roboto"/>
                <a:cs typeface="Roboto"/>
                <a:sym typeface="Roboto"/>
              </a:rPr>
              <a:t>6</a:t>
            </a:r>
            <a:endParaRPr b="1" sz="1000">
              <a:latin typeface="Roboto"/>
              <a:ea typeface="Roboto"/>
              <a:cs typeface="Roboto"/>
              <a:sym typeface="Roboto"/>
            </a:endParaRPr>
          </a:p>
        </p:txBody>
      </p:sp>
      <p:sp>
        <p:nvSpPr>
          <p:cNvPr id="284" name="Google Shape;284;p18"/>
          <p:cNvSpPr txBox="1"/>
          <p:nvPr/>
        </p:nvSpPr>
        <p:spPr>
          <a:xfrm>
            <a:off x="739063" y="6585825"/>
            <a:ext cx="90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latin typeface="Roboto"/>
                <a:ea typeface="Roboto"/>
                <a:cs typeface="Roboto"/>
                <a:sym typeface="Roboto"/>
              </a:rPr>
              <a:t>5</a:t>
            </a:r>
            <a:endParaRPr b="1" sz="1000">
              <a:latin typeface="Roboto"/>
              <a:ea typeface="Roboto"/>
              <a:cs typeface="Roboto"/>
              <a:sym typeface="Roboto"/>
            </a:endParaRPr>
          </a:p>
        </p:txBody>
      </p:sp>
      <p:sp>
        <p:nvSpPr>
          <p:cNvPr id="285" name="Google Shape;285;p18"/>
          <p:cNvSpPr txBox="1"/>
          <p:nvPr/>
        </p:nvSpPr>
        <p:spPr>
          <a:xfrm>
            <a:off x="1108125" y="8391381"/>
            <a:ext cx="2013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latin typeface="Roboto"/>
                <a:ea typeface="Roboto"/>
                <a:cs typeface="Roboto"/>
                <a:sym typeface="Roboto"/>
              </a:rPr>
              <a:t>12</a:t>
            </a:r>
            <a:endParaRPr b="1" sz="1000">
              <a:latin typeface="Roboto"/>
              <a:ea typeface="Roboto"/>
              <a:cs typeface="Roboto"/>
              <a:sym typeface="Roboto"/>
            </a:endParaRPr>
          </a:p>
        </p:txBody>
      </p:sp>
      <p:sp>
        <p:nvSpPr>
          <p:cNvPr id="286" name="Google Shape;286;p18"/>
          <p:cNvSpPr txBox="1"/>
          <p:nvPr/>
        </p:nvSpPr>
        <p:spPr>
          <a:xfrm>
            <a:off x="5444400" y="6585825"/>
            <a:ext cx="906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latin typeface="Roboto"/>
                <a:ea typeface="Roboto"/>
                <a:cs typeface="Roboto"/>
                <a:sym typeface="Roboto"/>
              </a:rPr>
              <a:t>7</a:t>
            </a:r>
            <a:endParaRPr b="1" sz="1000">
              <a:latin typeface="Roboto"/>
              <a:ea typeface="Roboto"/>
              <a:cs typeface="Roboto"/>
              <a:sym typeface="Roboto"/>
            </a:endParaRPr>
          </a:p>
        </p:txBody>
      </p:sp>
      <p:sp>
        <p:nvSpPr>
          <p:cNvPr id="287" name="Google Shape;287;p18"/>
          <p:cNvSpPr txBox="1"/>
          <p:nvPr/>
        </p:nvSpPr>
        <p:spPr>
          <a:xfrm>
            <a:off x="5434875" y="7674613"/>
            <a:ext cx="1533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000">
                <a:latin typeface="Roboto"/>
                <a:ea typeface="Roboto"/>
                <a:cs typeface="Roboto"/>
                <a:sym typeface="Roboto"/>
              </a:rPr>
              <a:t>11</a:t>
            </a:r>
            <a:endParaRPr b="1" sz="1000">
              <a:latin typeface="Roboto"/>
              <a:ea typeface="Roboto"/>
              <a:cs typeface="Roboto"/>
              <a:sym typeface="Roboto"/>
            </a:endParaRPr>
          </a:p>
        </p:txBody>
      </p:sp>
      <p:cxnSp>
        <p:nvCxnSpPr>
          <p:cNvPr id="288" name="Google Shape;288;p18"/>
          <p:cNvCxnSpPr>
            <a:stCxn id="279" idx="1"/>
          </p:cNvCxnSpPr>
          <p:nvPr/>
        </p:nvCxnSpPr>
        <p:spPr>
          <a:xfrm>
            <a:off x="1829663" y="5665019"/>
            <a:ext cx="90600" cy="0"/>
          </a:xfrm>
          <a:prstGeom prst="straightConnector1">
            <a:avLst/>
          </a:prstGeom>
          <a:noFill/>
          <a:ln cap="flat" cmpd="sng" w="9525">
            <a:solidFill>
              <a:schemeClr val="dk1"/>
            </a:solidFill>
            <a:prstDash val="solid"/>
            <a:round/>
            <a:headEnd len="med" w="med" type="none"/>
            <a:tailEnd len="med" w="med" type="none"/>
          </a:ln>
        </p:spPr>
      </p:cxnSp>
      <p:cxnSp>
        <p:nvCxnSpPr>
          <p:cNvPr id="289" name="Google Shape;289;p18"/>
          <p:cNvCxnSpPr>
            <a:stCxn id="281" idx="3"/>
          </p:cNvCxnSpPr>
          <p:nvPr/>
        </p:nvCxnSpPr>
        <p:spPr>
          <a:xfrm rot="10800000">
            <a:off x="3633150" y="7103288"/>
            <a:ext cx="92100" cy="0"/>
          </a:xfrm>
          <a:prstGeom prst="straightConnector1">
            <a:avLst/>
          </a:prstGeom>
          <a:noFill/>
          <a:ln cap="flat" cmpd="sng" w="9525">
            <a:solidFill>
              <a:schemeClr val="dk1"/>
            </a:solidFill>
            <a:prstDash val="solid"/>
            <a:round/>
            <a:headEnd len="med" w="med" type="none"/>
            <a:tailEnd len="med" w="med" type="none"/>
          </a:ln>
        </p:spPr>
      </p:cxnSp>
      <p:cxnSp>
        <p:nvCxnSpPr>
          <p:cNvPr id="290" name="Google Shape;290;p18"/>
          <p:cNvCxnSpPr/>
          <p:nvPr/>
        </p:nvCxnSpPr>
        <p:spPr>
          <a:xfrm>
            <a:off x="361950" y="10332000"/>
            <a:ext cx="6829500" cy="0"/>
          </a:xfrm>
          <a:prstGeom prst="straightConnector1">
            <a:avLst/>
          </a:prstGeom>
          <a:noFill/>
          <a:ln cap="flat" cmpd="sng" w="9525">
            <a:solidFill>
              <a:schemeClr val="dk2"/>
            </a:solidFill>
            <a:prstDash val="solid"/>
            <a:round/>
            <a:headEnd len="med" w="med" type="none"/>
            <a:tailEnd len="med" w="med" type="none"/>
          </a:ln>
        </p:spPr>
      </p:cxnSp>
      <p:grpSp>
        <p:nvGrpSpPr>
          <p:cNvPr id="291" name="Google Shape;291;p18"/>
          <p:cNvGrpSpPr/>
          <p:nvPr/>
        </p:nvGrpSpPr>
        <p:grpSpPr>
          <a:xfrm>
            <a:off x="421025" y="4558025"/>
            <a:ext cx="252000" cy="252000"/>
            <a:chOff x="728200" y="4553275"/>
            <a:chExt cx="252000" cy="252000"/>
          </a:xfrm>
        </p:grpSpPr>
        <p:sp>
          <p:nvSpPr>
            <p:cNvPr id="292" name="Google Shape;292;p18"/>
            <p:cNvSpPr/>
            <p:nvPr/>
          </p:nvSpPr>
          <p:spPr>
            <a:xfrm>
              <a:off x="728200" y="4553275"/>
              <a:ext cx="252000" cy="252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8"/>
            <p:cNvSpPr txBox="1"/>
            <p:nvPr/>
          </p:nvSpPr>
          <p:spPr>
            <a:xfrm>
              <a:off x="803331" y="4568538"/>
              <a:ext cx="144600" cy="231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500">
                  <a:solidFill>
                    <a:schemeClr val="lt1"/>
                  </a:solidFill>
                  <a:latin typeface="Roboto"/>
                  <a:ea typeface="Roboto"/>
                  <a:cs typeface="Roboto"/>
                  <a:sym typeface="Roboto"/>
                </a:rPr>
                <a:t>7</a:t>
              </a:r>
              <a:endParaRPr sz="1500">
                <a:solidFill>
                  <a:schemeClr val="lt1"/>
                </a:solidFill>
                <a:latin typeface="Roboto"/>
                <a:ea typeface="Roboto"/>
                <a:cs typeface="Roboto"/>
                <a:sym typeface="Roboto"/>
              </a:endParaRPr>
            </a:p>
          </p:txBody>
        </p:sp>
      </p:grpSp>
      <p:grpSp>
        <p:nvGrpSpPr>
          <p:cNvPr id="294" name="Google Shape;294;p18"/>
          <p:cNvGrpSpPr/>
          <p:nvPr/>
        </p:nvGrpSpPr>
        <p:grpSpPr>
          <a:xfrm>
            <a:off x="2311750" y="4737850"/>
            <a:ext cx="252000" cy="252000"/>
            <a:chOff x="728200" y="4553275"/>
            <a:chExt cx="252000" cy="252000"/>
          </a:xfrm>
        </p:grpSpPr>
        <p:sp>
          <p:nvSpPr>
            <p:cNvPr id="295" name="Google Shape;295;p18"/>
            <p:cNvSpPr/>
            <p:nvPr/>
          </p:nvSpPr>
          <p:spPr>
            <a:xfrm>
              <a:off x="728200" y="4553275"/>
              <a:ext cx="252000" cy="252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8"/>
            <p:cNvSpPr txBox="1"/>
            <p:nvPr/>
          </p:nvSpPr>
          <p:spPr>
            <a:xfrm>
              <a:off x="798569" y="4554250"/>
              <a:ext cx="144600" cy="231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500">
                  <a:solidFill>
                    <a:schemeClr val="lt1"/>
                  </a:solidFill>
                  <a:latin typeface="Roboto"/>
                  <a:ea typeface="Roboto"/>
                  <a:cs typeface="Roboto"/>
                  <a:sym typeface="Roboto"/>
                </a:rPr>
                <a:t>2</a:t>
              </a:r>
              <a:endParaRPr sz="1500">
                <a:solidFill>
                  <a:schemeClr val="lt1"/>
                </a:solidFill>
                <a:latin typeface="Roboto"/>
                <a:ea typeface="Roboto"/>
                <a:cs typeface="Roboto"/>
                <a:sym typeface="Roboto"/>
              </a:endParaRPr>
            </a:p>
          </p:txBody>
        </p:sp>
      </p:grpSp>
      <p:grpSp>
        <p:nvGrpSpPr>
          <p:cNvPr id="297" name="Google Shape;297;p18"/>
          <p:cNvGrpSpPr/>
          <p:nvPr/>
        </p:nvGrpSpPr>
        <p:grpSpPr>
          <a:xfrm>
            <a:off x="3768725" y="4466400"/>
            <a:ext cx="252000" cy="252000"/>
            <a:chOff x="728200" y="4553275"/>
            <a:chExt cx="252000" cy="252000"/>
          </a:xfrm>
        </p:grpSpPr>
        <p:sp>
          <p:nvSpPr>
            <p:cNvPr id="298" name="Google Shape;298;p18"/>
            <p:cNvSpPr/>
            <p:nvPr/>
          </p:nvSpPr>
          <p:spPr>
            <a:xfrm>
              <a:off x="728200" y="4553275"/>
              <a:ext cx="252000" cy="252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8"/>
            <p:cNvSpPr txBox="1"/>
            <p:nvPr/>
          </p:nvSpPr>
          <p:spPr>
            <a:xfrm>
              <a:off x="798569" y="4554250"/>
              <a:ext cx="144600" cy="231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500">
                  <a:solidFill>
                    <a:schemeClr val="lt1"/>
                  </a:solidFill>
                  <a:latin typeface="Roboto"/>
                  <a:ea typeface="Roboto"/>
                  <a:cs typeface="Roboto"/>
                  <a:sym typeface="Roboto"/>
                </a:rPr>
                <a:t>8</a:t>
              </a:r>
              <a:endParaRPr sz="1500">
                <a:solidFill>
                  <a:schemeClr val="lt1"/>
                </a:solidFill>
                <a:latin typeface="Roboto"/>
                <a:ea typeface="Roboto"/>
                <a:cs typeface="Roboto"/>
                <a:sym typeface="Roboto"/>
              </a:endParaRPr>
            </a:p>
          </p:txBody>
        </p:sp>
      </p:grpSp>
      <p:grpSp>
        <p:nvGrpSpPr>
          <p:cNvPr id="300" name="Google Shape;300;p18"/>
          <p:cNvGrpSpPr/>
          <p:nvPr/>
        </p:nvGrpSpPr>
        <p:grpSpPr>
          <a:xfrm>
            <a:off x="5321275" y="5092250"/>
            <a:ext cx="252000" cy="252000"/>
            <a:chOff x="728200" y="4553275"/>
            <a:chExt cx="252000" cy="252000"/>
          </a:xfrm>
        </p:grpSpPr>
        <p:sp>
          <p:nvSpPr>
            <p:cNvPr id="301" name="Google Shape;301;p18"/>
            <p:cNvSpPr/>
            <p:nvPr/>
          </p:nvSpPr>
          <p:spPr>
            <a:xfrm>
              <a:off x="728200" y="4553275"/>
              <a:ext cx="252000" cy="252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8"/>
            <p:cNvSpPr txBox="1"/>
            <p:nvPr/>
          </p:nvSpPr>
          <p:spPr>
            <a:xfrm>
              <a:off x="754709" y="4578063"/>
              <a:ext cx="2229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300">
                  <a:solidFill>
                    <a:schemeClr val="lt1"/>
                  </a:solidFill>
                  <a:latin typeface="Roboto"/>
                  <a:ea typeface="Roboto"/>
                  <a:cs typeface="Roboto"/>
                  <a:sym typeface="Roboto"/>
                </a:rPr>
                <a:t>12</a:t>
              </a:r>
              <a:endParaRPr sz="1300">
                <a:solidFill>
                  <a:schemeClr val="lt1"/>
                </a:solidFill>
                <a:latin typeface="Roboto"/>
                <a:ea typeface="Roboto"/>
                <a:cs typeface="Roboto"/>
                <a:sym typeface="Roboto"/>
              </a:endParaRPr>
            </a:p>
          </p:txBody>
        </p:sp>
      </p:grpSp>
      <p:grpSp>
        <p:nvGrpSpPr>
          <p:cNvPr id="303" name="Google Shape;303;p18"/>
          <p:cNvGrpSpPr/>
          <p:nvPr/>
        </p:nvGrpSpPr>
        <p:grpSpPr>
          <a:xfrm>
            <a:off x="6811956" y="5249600"/>
            <a:ext cx="252000" cy="252000"/>
            <a:chOff x="728200" y="4553275"/>
            <a:chExt cx="252000" cy="252000"/>
          </a:xfrm>
        </p:grpSpPr>
        <p:sp>
          <p:nvSpPr>
            <p:cNvPr id="304" name="Google Shape;304;p18"/>
            <p:cNvSpPr/>
            <p:nvPr/>
          </p:nvSpPr>
          <p:spPr>
            <a:xfrm>
              <a:off x="728200" y="4553275"/>
              <a:ext cx="252000" cy="252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8"/>
            <p:cNvSpPr txBox="1"/>
            <p:nvPr/>
          </p:nvSpPr>
          <p:spPr>
            <a:xfrm>
              <a:off x="800950" y="4561394"/>
              <a:ext cx="144600" cy="231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500">
                  <a:solidFill>
                    <a:schemeClr val="lt1"/>
                  </a:solidFill>
                  <a:latin typeface="Roboto"/>
                  <a:ea typeface="Roboto"/>
                  <a:cs typeface="Roboto"/>
                  <a:sym typeface="Roboto"/>
                </a:rPr>
                <a:t>3</a:t>
              </a:r>
              <a:endParaRPr sz="1500">
                <a:solidFill>
                  <a:schemeClr val="lt1"/>
                </a:solidFill>
                <a:latin typeface="Roboto"/>
                <a:ea typeface="Roboto"/>
                <a:cs typeface="Roboto"/>
                <a:sym typeface="Roboto"/>
              </a:endParaRPr>
            </a:p>
          </p:txBody>
        </p:sp>
      </p:grpSp>
      <p:grpSp>
        <p:nvGrpSpPr>
          <p:cNvPr id="306" name="Google Shape;306;p18"/>
          <p:cNvGrpSpPr/>
          <p:nvPr/>
        </p:nvGrpSpPr>
        <p:grpSpPr>
          <a:xfrm>
            <a:off x="2222413" y="9146100"/>
            <a:ext cx="252000" cy="252000"/>
            <a:chOff x="728200" y="4553275"/>
            <a:chExt cx="252000" cy="252000"/>
          </a:xfrm>
        </p:grpSpPr>
        <p:sp>
          <p:nvSpPr>
            <p:cNvPr id="307" name="Google Shape;307;p18"/>
            <p:cNvSpPr/>
            <p:nvPr/>
          </p:nvSpPr>
          <p:spPr>
            <a:xfrm>
              <a:off x="728200" y="4553275"/>
              <a:ext cx="252000" cy="252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8"/>
            <p:cNvSpPr txBox="1"/>
            <p:nvPr/>
          </p:nvSpPr>
          <p:spPr>
            <a:xfrm>
              <a:off x="796188" y="4561394"/>
              <a:ext cx="144600" cy="231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500">
                  <a:solidFill>
                    <a:schemeClr val="lt1"/>
                  </a:solidFill>
                  <a:latin typeface="Roboto"/>
                  <a:ea typeface="Roboto"/>
                  <a:cs typeface="Roboto"/>
                  <a:sym typeface="Roboto"/>
                </a:rPr>
                <a:t>9</a:t>
              </a:r>
              <a:endParaRPr sz="1500">
                <a:solidFill>
                  <a:schemeClr val="lt1"/>
                </a:solidFill>
                <a:latin typeface="Roboto"/>
                <a:ea typeface="Roboto"/>
                <a:cs typeface="Roboto"/>
                <a:sym typeface="Roboto"/>
              </a:endParaRPr>
            </a:p>
          </p:txBody>
        </p:sp>
      </p:grpSp>
      <p:grpSp>
        <p:nvGrpSpPr>
          <p:cNvPr id="309" name="Google Shape;309;p18"/>
          <p:cNvGrpSpPr/>
          <p:nvPr/>
        </p:nvGrpSpPr>
        <p:grpSpPr>
          <a:xfrm>
            <a:off x="577663" y="9298500"/>
            <a:ext cx="252000" cy="252000"/>
            <a:chOff x="728200" y="4553275"/>
            <a:chExt cx="252000" cy="252000"/>
          </a:xfrm>
        </p:grpSpPr>
        <p:sp>
          <p:nvSpPr>
            <p:cNvPr id="310" name="Google Shape;310;p18"/>
            <p:cNvSpPr/>
            <p:nvPr/>
          </p:nvSpPr>
          <p:spPr>
            <a:xfrm>
              <a:off x="728200" y="4553275"/>
              <a:ext cx="252000" cy="252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8"/>
            <p:cNvSpPr txBox="1"/>
            <p:nvPr/>
          </p:nvSpPr>
          <p:spPr>
            <a:xfrm>
              <a:off x="796188" y="4561394"/>
              <a:ext cx="144600" cy="231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500">
                  <a:solidFill>
                    <a:schemeClr val="lt1"/>
                  </a:solidFill>
                  <a:latin typeface="Roboto"/>
                  <a:ea typeface="Roboto"/>
                  <a:cs typeface="Roboto"/>
                  <a:sym typeface="Roboto"/>
                </a:rPr>
                <a:t>1</a:t>
              </a:r>
              <a:endParaRPr sz="1500">
                <a:solidFill>
                  <a:schemeClr val="lt1"/>
                </a:solidFill>
                <a:latin typeface="Roboto"/>
                <a:ea typeface="Roboto"/>
                <a:cs typeface="Roboto"/>
                <a:sym typeface="Roboto"/>
              </a:endParaRPr>
            </a:p>
          </p:txBody>
        </p:sp>
      </p:grpSp>
      <p:grpSp>
        <p:nvGrpSpPr>
          <p:cNvPr id="312" name="Google Shape;312;p18"/>
          <p:cNvGrpSpPr/>
          <p:nvPr/>
        </p:nvGrpSpPr>
        <p:grpSpPr>
          <a:xfrm>
            <a:off x="365238" y="8026900"/>
            <a:ext cx="252000" cy="252000"/>
            <a:chOff x="728200" y="4553275"/>
            <a:chExt cx="252000" cy="252000"/>
          </a:xfrm>
        </p:grpSpPr>
        <p:sp>
          <p:nvSpPr>
            <p:cNvPr id="313" name="Google Shape;313;p18"/>
            <p:cNvSpPr/>
            <p:nvPr/>
          </p:nvSpPr>
          <p:spPr>
            <a:xfrm>
              <a:off x="728200" y="4553275"/>
              <a:ext cx="252000" cy="252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8"/>
            <p:cNvSpPr txBox="1"/>
            <p:nvPr/>
          </p:nvSpPr>
          <p:spPr>
            <a:xfrm>
              <a:off x="796188" y="4561394"/>
              <a:ext cx="144600" cy="231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500">
                  <a:solidFill>
                    <a:schemeClr val="lt1"/>
                  </a:solidFill>
                  <a:latin typeface="Roboto"/>
                  <a:ea typeface="Roboto"/>
                  <a:cs typeface="Roboto"/>
                  <a:sym typeface="Roboto"/>
                </a:rPr>
                <a:t>4</a:t>
              </a:r>
              <a:endParaRPr sz="1500">
                <a:solidFill>
                  <a:schemeClr val="lt1"/>
                </a:solidFill>
                <a:latin typeface="Roboto"/>
                <a:ea typeface="Roboto"/>
                <a:cs typeface="Roboto"/>
                <a:sym typeface="Roboto"/>
              </a:endParaRPr>
            </a:p>
          </p:txBody>
        </p:sp>
      </p:grpSp>
      <p:grpSp>
        <p:nvGrpSpPr>
          <p:cNvPr id="315" name="Google Shape;315;p18"/>
          <p:cNvGrpSpPr/>
          <p:nvPr/>
        </p:nvGrpSpPr>
        <p:grpSpPr>
          <a:xfrm>
            <a:off x="6111869" y="6464863"/>
            <a:ext cx="252000" cy="252000"/>
            <a:chOff x="728200" y="4553275"/>
            <a:chExt cx="252000" cy="252000"/>
          </a:xfrm>
        </p:grpSpPr>
        <p:sp>
          <p:nvSpPr>
            <p:cNvPr id="316" name="Google Shape;316;p18"/>
            <p:cNvSpPr/>
            <p:nvPr/>
          </p:nvSpPr>
          <p:spPr>
            <a:xfrm>
              <a:off x="728200" y="4553275"/>
              <a:ext cx="252000" cy="252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8"/>
            <p:cNvSpPr txBox="1"/>
            <p:nvPr/>
          </p:nvSpPr>
          <p:spPr>
            <a:xfrm>
              <a:off x="800950" y="4561394"/>
              <a:ext cx="144600" cy="231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500">
                  <a:solidFill>
                    <a:schemeClr val="lt1"/>
                  </a:solidFill>
                  <a:latin typeface="Roboto"/>
                  <a:ea typeface="Roboto"/>
                  <a:cs typeface="Roboto"/>
                  <a:sym typeface="Roboto"/>
                </a:rPr>
                <a:t>6</a:t>
              </a:r>
              <a:endParaRPr sz="1500">
                <a:solidFill>
                  <a:schemeClr val="lt1"/>
                </a:solidFill>
                <a:latin typeface="Roboto"/>
                <a:ea typeface="Roboto"/>
                <a:cs typeface="Roboto"/>
                <a:sym typeface="Roboto"/>
              </a:endParaRPr>
            </a:p>
          </p:txBody>
        </p:sp>
      </p:grpSp>
      <p:grpSp>
        <p:nvGrpSpPr>
          <p:cNvPr id="318" name="Google Shape;318;p18"/>
          <p:cNvGrpSpPr/>
          <p:nvPr/>
        </p:nvGrpSpPr>
        <p:grpSpPr>
          <a:xfrm>
            <a:off x="5864631" y="9621638"/>
            <a:ext cx="252000" cy="252000"/>
            <a:chOff x="728200" y="4553275"/>
            <a:chExt cx="252000" cy="252000"/>
          </a:xfrm>
        </p:grpSpPr>
        <p:sp>
          <p:nvSpPr>
            <p:cNvPr id="319" name="Google Shape;319;p18"/>
            <p:cNvSpPr/>
            <p:nvPr/>
          </p:nvSpPr>
          <p:spPr>
            <a:xfrm>
              <a:off x="728200" y="4553275"/>
              <a:ext cx="252000" cy="252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8"/>
            <p:cNvSpPr txBox="1"/>
            <p:nvPr/>
          </p:nvSpPr>
          <p:spPr>
            <a:xfrm>
              <a:off x="786663" y="4566156"/>
              <a:ext cx="144600" cy="231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500">
                  <a:solidFill>
                    <a:schemeClr val="lt1"/>
                  </a:solidFill>
                  <a:latin typeface="Roboto"/>
                  <a:ea typeface="Roboto"/>
                  <a:cs typeface="Roboto"/>
                  <a:sym typeface="Roboto"/>
                </a:rPr>
                <a:t>5</a:t>
              </a:r>
              <a:endParaRPr sz="1500">
                <a:solidFill>
                  <a:schemeClr val="lt1"/>
                </a:solidFill>
                <a:latin typeface="Roboto"/>
                <a:ea typeface="Roboto"/>
                <a:cs typeface="Roboto"/>
                <a:sym typeface="Roboto"/>
              </a:endParaRPr>
            </a:p>
          </p:txBody>
        </p:sp>
      </p:grpSp>
      <p:grpSp>
        <p:nvGrpSpPr>
          <p:cNvPr id="321" name="Google Shape;321;p18"/>
          <p:cNvGrpSpPr/>
          <p:nvPr/>
        </p:nvGrpSpPr>
        <p:grpSpPr>
          <a:xfrm>
            <a:off x="4711663" y="9878575"/>
            <a:ext cx="252000" cy="252000"/>
            <a:chOff x="728200" y="4553275"/>
            <a:chExt cx="252000" cy="252000"/>
          </a:xfrm>
        </p:grpSpPr>
        <p:sp>
          <p:nvSpPr>
            <p:cNvPr id="322" name="Google Shape;322;p18"/>
            <p:cNvSpPr/>
            <p:nvPr/>
          </p:nvSpPr>
          <p:spPr>
            <a:xfrm>
              <a:off x="728200" y="4553275"/>
              <a:ext cx="252000" cy="252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8"/>
            <p:cNvSpPr txBox="1"/>
            <p:nvPr/>
          </p:nvSpPr>
          <p:spPr>
            <a:xfrm>
              <a:off x="754709" y="4578063"/>
              <a:ext cx="2229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300">
                  <a:solidFill>
                    <a:schemeClr val="lt1"/>
                  </a:solidFill>
                  <a:latin typeface="Roboto"/>
                  <a:ea typeface="Roboto"/>
                  <a:cs typeface="Roboto"/>
                  <a:sym typeface="Roboto"/>
                </a:rPr>
                <a:t>11</a:t>
              </a:r>
              <a:endParaRPr sz="1300">
                <a:solidFill>
                  <a:schemeClr val="lt1"/>
                </a:solidFill>
                <a:latin typeface="Roboto"/>
                <a:ea typeface="Roboto"/>
                <a:cs typeface="Roboto"/>
                <a:sym typeface="Roboto"/>
              </a:endParaRPr>
            </a:p>
          </p:txBody>
        </p:sp>
      </p:grpSp>
      <p:pic>
        <p:nvPicPr>
          <p:cNvPr id="324" name="Google Shape;324;p18"/>
          <p:cNvPicPr preferRelativeResize="0"/>
          <p:nvPr/>
        </p:nvPicPr>
        <p:blipFill>
          <a:blip r:embed="rId4">
            <a:alphaModFix/>
          </a:blip>
          <a:stretch>
            <a:fillRect/>
          </a:stretch>
        </p:blipFill>
        <p:spPr>
          <a:xfrm>
            <a:off x="1582725" y="4287528"/>
            <a:ext cx="1134075" cy="903035"/>
          </a:xfrm>
          <a:prstGeom prst="rect">
            <a:avLst/>
          </a:prstGeom>
          <a:noFill/>
          <a:ln>
            <a:noFill/>
          </a:ln>
        </p:spPr>
      </p:pic>
      <p:pic>
        <p:nvPicPr>
          <p:cNvPr id="325" name="Google Shape;325;p18"/>
          <p:cNvPicPr preferRelativeResize="0"/>
          <p:nvPr/>
        </p:nvPicPr>
        <p:blipFill>
          <a:blip r:embed="rId5">
            <a:alphaModFix/>
          </a:blip>
          <a:stretch>
            <a:fillRect/>
          </a:stretch>
        </p:blipFill>
        <p:spPr>
          <a:xfrm>
            <a:off x="3725251" y="4485239"/>
            <a:ext cx="1093825" cy="803222"/>
          </a:xfrm>
          <a:prstGeom prst="rect">
            <a:avLst/>
          </a:prstGeom>
          <a:noFill/>
          <a:ln>
            <a:noFill/>
          </a:ln>
        </p:spPr>
      </p:pic>
      <p:pic>
        <p:nvPicPr>
          <p:cNvPr id="326" name="Google Shape;326;p18"/>
          <p:cNvPicPr preferRelativeResize="0"/>
          <p:nvPr/>
        </p:nvPicPr>
        <p:blipFill>
          <a:blip r:embed="rId6">
            <a:alphaModFix/>
          </a:blip>
          <a:stretch>
            <a:fillRect/>
          </a:stretch>
        </p:blipFill>
        <p:spPr>
          <a:xfrm>
            <a:off x="357200" y="4781308"/>
            <a:ext cx="1134075" cy="1551454"/>
          </a:xfrm>
          <a:prstGeom prst="rect">
            <a:avLst/>
          </a:prstGeom>
          <a:noFill/>
          <a:ln>
            <a:noFill/>
          </a:ln>
        </p:spPr>
      </p:pic>
      <p:pic>
        <p:nvPicPr>
          <p:cNvPr id="327" name="Google Shape;327;p18"/>
          <p:cNvPicPr preferRelativeResize="0"/>
          <p:nvPr/>
        </p:nvPicPr>
        <p:blipFill>
          <a:blip r:embed="rId7">
            <a:alphaModFix/>
          </a:blip>
          <a:stretch>
            <a:fillRect/>
          </a:stretch>
        </p:blipFill>
        <p:spPr>
          <a:xfrm>
            <a:off x="5881649" y="4281526"/>
            <a:ext cx="875262" cy="1099475"/>
          </a:xfrm>
          <a:prstGeom prst="rect">
            <a:avLst/>
          </a:prstGeom>
          <a:noFill/>
          <a:ln>
            <a:noFill/>
          </a:ln>
        </p:spPr>
      </p:pic>
      <p:pic>
        <p:nvPicPr>
          <p:cNvPr id="328" name="Google Shape;328;p18"/>
          <p:cNvPicPr preferRelativeResize="0"/>
          <p:nvPr/>
        </p:nvPicPr>
        <p:blipFill>
          <a:blip r:embed="rId8">
            <a:alphaModFix/>
          </a:blip>
          <a:stretch>
            <a:fillRect/>
          </a:stretch>
        </p:blipFill>
        <p:spPr>
          <a:xfrm>
            <a:off x="4627350" y="5289426"/>
            <a:ext cx="907650" cy="546350"/>
          </a:xfrm>
          <a:prstGeom prst="rect">
            <a:avLst/>
          </a:prstGeom>
          <a:noFill/>
          <a:ln>
            <a:noFill/>
          </a:ln>
        </p:spPr>
      </p:pic>
      <p:pic>
        <p:nvPicPr>
          <p:cNvPr id="329" name="Google Shape;329;p18"/>
          <p:cNvPicPr preferRelativeResize="0"/>
          <p:nvPr/>
        </p:nvPicPr>
        <p:blipFill>
          <a:blip r:embed="rId9">
            <a:alphaModFix/>
          </a:blip>
          <a:stretch>
            <a:fillRect/>
          </a:stretch>
        </p:blipFill>
        <p:spPr>
          <a:xfrm>
            <a:off x="5588174" y="5711176"/>
            <a:ext cx="1462200" cy="1449764"/>
          </a:xfrm>
          <a:prstGeom prst="rect">
            <a:avLst/>
          </a:prstGeom>
          <a:noFill/>
          <a:ln>
            <a:noFill/>
          </a:ln>
        </p:spPr>
      </p:pic>
      <p:pic>
        <p:nvPicPr>
          <p:cNvPr id="330" name="Google Shape;330;p18"/>
          <p:cNvPicPr preferRelativeResize="0"/>
          <p:nvPr/>
        </p:nvPicPr>
        <p:blipFill>
          <a:blip r:embed="rId10">
            <a:alphaModFix/>
          </a:blip>
          <a:stretch>
            <a:fillRect/>
          </a:stretch>
        </p:blipFill>
        <p:spPr>
          <a:xfrm>
            <a:off x="5863726" y="8522176"/>
            <a:ext cx="1134075" cy="1099475"/>
          </a:xfrm>
          <a:prstGeom prst="rect">
            <a:avLst/>
          </a:prstGeom>
          <a:noFill/>
          <a:ln>
            <a:noFill/>
          </a:ln>
        </p:spPr>
      </p:pic>
      <p:pic>
        <p:nvPicPr>
          <p:cNvPr id="331" name="Google Shape;331;p18"/>
          <p:cNvPicPr preferRelativeResize="0"/>
          <p:nvPr/>
        </p:nvPicPr>
        <p:blipFill>
          <a:blip r:embed="rId11">
            <a:alphaModFix/>
          </a:blip>
          <a:stretch>
            <a:fillRect/>
          </a:stretch>
        </p:blipFill>
        <p:spPr>
          <a:xfrm>
            <a:off x="4290762" y="8950000"/>
            <a:ext cx="1093815" cy="877500"/>
          </a:xfrm>
          <a:prstGeom prst="rect">
            <a:avLst/>
          </a:prstGeom>
          <a:noFill/>
          <a:ln>
            <a:noFill/>
          </a:ln>
        </p:spPr>
      </p:pic>
      <p:pic>
        <p:nvPicPr>
          <p:cNvPr id="332" name="Google Shape;332;p18"/>
          <p:cNvPicPr preferRelativeResize="0"/>
          <p:nvPr/>
        </p:nvPicPr>
        <p:blipFill>
          <a:blip r:embed="rId12">
            <a:alphaModFix/>
          </a:blip>
          <a:stretch>
            <a:fillRect/>
          </a:stretch>
        </p:blipFill>
        <p:spPr>
          <a:xfrm rot="5400000">
            <a:off x="2623626" y="6723464"/>
            <a:ext cx="843744" cy="831695"/>
          </a:xfrm>
          <a:prstGeom prst="rect">
            <a:avLst/>
          </a:prstGeom>
          <a:noFill/>
          <a:ln>
            <a:noFill/>
          </a:ln>
        </p:spPr>
      </p:pic>
      <p:pic>
        <p:nvPicPr>
          <p:cNvPr id="333" name="Google Shape;333;p18"/>
          <p:cNvPicPr preferRelativeResize="0"/>
          <p:nvPr/>
        </p:nvPicPr>
        <p:blipFill>
          <a:blip r:embed="rId13">
            <a:alphaModFix/>
          </a:blip>
          <a:stretch>
            <a:fillRect/>
          </a:stretch>
        </p:blipFill>
        <p:spPr>
          <a:xfrm>
            <a:off x="2326113" y="9395695"/>
            <a:ext cx="1361013" cy="694584"/>
          </a:xfrm>
          <a:prstGeom prst="rect">
            <a:avLst/>
          </a:prstGeom>
          <a:noFill/>
          <a:ln>
            <a:noFill/>
          </a:ln>
        </p:spPr>
      </p:pic>
      <p:pic>
        <p:nvPicPr>
          <p:cNvPr id="334" name="Google Shape;334;p18"/>
          <p:cNvPicPr preferRelativeResize="0"/>
          <p:nvPr/>
        </p:nvPicPr>
        <p:blipFill>
          <a:blip r:embed="rId14">
            <a:alphaModFix/>
          </a:blip>
          <a:stretch>
            <a:fillRect/>
          </a:stretch>
        </p:blipFill>
        <p:spPr>
          <a:xfrm>
            <a:off x="834800" y="9067699"/>
            <a:ext cx="747937" cy="933925"/>
          </a:xfrm>
          <a:prstGeom prst="rect">
            <a:avLst/>
          </a:prstGeom>
          <a:noFill/>
          <a:ln>
            <a:noFill/>
          </a:ln>
        </p:spPr>
      </p:pic>
      <p:pic>
        <p:nvPicPr>
          <p:cNvPr id="335" name="Google Shape;335;p18"/>
          <p:cNvPicPr preferRelativeResize="0"/>
          <p:nvPr/>
        </p:nvPicPr>
        <p:blipFill>
          <a:blip r:embed="rId15">
            <a:alphaModFix/>
          </a:blip>
          <a:stretch>
            <a:fillRect/>
          </a:stretch>
        </p:blipFill>
        <p:spPr>
          <a:xfrm>
            <a:off x="365250" y="7310100"/>
            <a:ext cx="618327" cy="1009025"/>
          </a:xfrm>
          <a:prstGeom prst="rect">
            <a:avLst/>
          </a:prstGeom>
          <a:noFill/>
          <a:ln>
            <a:noFill/>
          </a:ln>
        </p:spPr>
      </p:pic>
      <p:grpSp>
        <p:nvGrpSpPr>
          <p:cNvPr id="336" name="Google Shape;336;p18"/>
          <p:cNvGrpSpPr/>
          <p:nvPr/>
        </p:nvGrpSpPr>
        <p:grpSpPr>
          <a:xfrm>
            <a:off x="2584896" y="7310100"/>
            <a:ext cx="252000" cy="252000"/>
            <a:chOff x="728200" y="4553275"/>
            <a:chExt cx="252000" cy="252000"/>
          </a:xfrm>
        </p:grpSpPr>
        <p:sp>
          <p:nvSpPr>
            <p:cNvPr id="337" name="Google Shape;337;p18"/>
            <p:cNvSpPr/>
            <p:nvPr/>
          </p:nvSpPr>
          <p:spPr>
            <a:xfrm>
              <a:off x="728200" y="4553275"/>
              <a:ext cx="252000" cy="252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8"/>
            <p:cNvSpPr txBox="1"/>
            <p:nvPr/>
          </p:nvSpPr>
          <p:spPr>
            <a:xfrm>
              <a:off x="754709" y="4578063"/>
              <a:ext cx="222900" cy="200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300">
                  <a:solidFill>
                    <a:schemeClr val="lt1"/>
                  </a:solidFill>
                  <a:latin typeface="Roboto"/>
                  <a:ea typeface="Roboto"/>
                  <a:cs typeface="Roboto"/>
                  <a:sym typeface="Roboto"/>
                </a:rPr>
                <a:t>10</a:t>
              </a:r>
              <a:endParaRPr sz="1300">
                <a:solidFill>
                  <a:schemeClr val="lt1"/>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