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Bubblegum Sans"/>
      <p:regular r:id="rId7"/>
    </p:embeddedFont>
    <p:embeddedFont>
      <p:font typeface="Rubik SemiBold"/>
      <p:regular r:id="rId8"/>
      <p:bold r:id="rId9"/>
      <p:italic r:id="rId10"/>
      <p:boldItalic r:id="rId11"/>
    </p:embeddedFont>
    <p:embeddedFont>
      <p:font typeface="Rubik"/>
      <p:regular r:id="rId12"/>
      <p:bold r:id="rId13"/>
      <p:italic r:id="rId14"/>
      <p:boldItalic r:id="rId15"/>
    </p:embeddedFont>
    <p:embeddedFont>
      <p:font typeface="Roboto Mono"/>
      <p:regular r:id="rId16"/>
      <p:bold r:id="rId17"/>
      <p:italic r:id="rId18"/>
      <p:boldItalic r:id="rId19"/>
    </p:embeddedFont>
    <p:embeddedFont>
      <p:font typeface="Carter One"/>
      <p:regular r:id="rId20"/>
    </p:embeddedFont>
    <p:embeddedFont>
      <p:font typeface="Caveat Brush"/>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4535">
          <p15:clr>
            <a:srgbClr val="A4A3A4"/>
          </p15:clr>
        </p15:guide>
        <p15:guide id="3" pos="227">
          <p15:clr>
            <a:srgbClr val="9AA0A6"/>
          </p15:clr>
        </p15:guide>
        <p15:guide id="4" orient="horz" pos="6508">
          <p15:clr>
            <a:srgbClr val="9AA0A6"/>
          </p15:clr>
        </p15:guide>
        <p15:guide id="5" orient="horz" pos="13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4535"/>
        <p:guide pos="227"/>
        <p:guide pos="6508" orient="horz"/>
        <p:guide pos="139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rterOne-regular.fntdata"/><Relationship Id="rId11" Type="http://schemas.openxmlformats.org/officeDocument/2006/relationships/font" Target="fonts/RubikSemiBold-boldItalic.fntdata"/><Relationship Id="rId10" Type="http://schemas.openxmlformats.org/officeDocument/2006/relationships/font" Target="fonts/RubikSemiBold-italic.fntdata"/><Relationship Id="rId21" Type="http://schemas.openxmlformats.org/officeDocument/2006/relationships/font" Target="fonts/CaveatBrush-regular.fntdata"/><Relationship Id="rId13" Type="http://schemas.openxmlformats.org/officeDocument/2006/relationships/font" Target="fonts/Rubik-bold.fntdata"/><Relationship Id="rId12" Type="http://schemas.openxmlformats.org/officeDocument/2006/relationships/font" Target="fonts/Rubi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ubikSemiBold-bold.fntdata"/><Relationship Id="rId15" Type="http://schemas.openxmlformats.org/officeDocument/2006/relationships/font" Target="fonts/Rubik-boldItalic.fntdata"/><Relationship Id="rId14" Type="http://schemas.openxmlformats.org/officeDocument/2006/relationships/font" Target="fonts/Rubik-italic.fntdata"/><Relationship Id="rId17" Type="http://schemas.openxmlformats.org/officeDocument/2006/relationships/font" Target="fonts/RobotoMono-bold.fntdata"/><Relationship Id="rId16" Type="http://schemas.openxmlformats.org/officeDocument/2006/relationships/font" Target="fonts/RobotoMono-regular.fntdata"/><Relationship Id="rId5" Type="http://schemas.openxmlformats.org/officeDocument/2006/relationships/notesMaster" Target="notesMasters/notesMaster1.xml"/><Relationship Id="rId19" Type="http://schemas.openxmlformats.org/officeDocument/2006/relationships/font" Target="fonts/RobotoMono-boldItalic.fntdata"/><Relationship Id="rId6" Type="http://schemas.openxmlformats.org/officeDocument/2006/relationships/slide" Target="slides/slide1.xml"/><Relationship Id="rId18" Type="http://schemas.openxmlformats.org/officeDocument/2006/relationships/font" Target="fonts/RobotoMono-italic.fntdata"/><Relationship Id="rId7" Type="http://schemas.openxmlformats.org/officeDocument/2006/relationships/font" Target="fonts/BubblegumSans-regular.fntdata"/><Relationship Id="rId8" Type="http://schemas.openxmlformats.org/officeDocument/2006/relationships/font" Target="fonts/Rubik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png"/><Relationship Id="rId15" Type="http://schemas.openxmlformats.org/officeDocument/2006/relationships/image" Target="../media/image4.png"/><Relationship Id="rId14" Type="http://schemas.openxmlformats.org/officeDocument/2006/relationships/image" Target="../media/image5.png"/><Relationship Id="rId16" Type="http://schemas.openxmlformats.org/officeDocument/2006/relationships/image" Target="../media/image14.jp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662443" y="7677318"/>
            <a:ext cx="661800" cy="595204"/>
          </a:xfrm>
          <a:prstGeom prst="rect">
            <a:avLst/>
          </a:prstGeom>
          <a:noFill/>
          <a:ln>
            <a:noFill/>
          </a:ln>
        </p:spPr>
      </p:pic>
      <p:pic>
        <p:nvPicPr>
          <p:cNvPr id="55" name="Google Shape;55;p13"/>
          <p:cNvPicPr preferRelativeResize="0"/>
          <p:nvPr/>
        </p:nvPicPr>
        <p:blipFill>
          <a:blip r:embed="rId4">
            <a:alphaModFix/>
          </a:blip>
          <a:stretch>
            <a:fillRect/>
          </a:stretch>
        </p:blipFill>
        <p:spPr>
          <a:xfrm>
            <a:off x="4544450" y="0"/>
            <a:ext cx="3015551" cy="3032306"/>
          </a:xfrm>
          <a:prstGeom prst="rect">
            <a:avLst/>
          </a:prstGeom>
          <a:noFill/>
          <a:ln>
            <a:noFill/>
          </a:ln>
        </p:spPr>
      </p:pic>
      <p:pic>
        <p:nvPicPr>
          <p:cNvPr id="56" name="Google Shape;56;p13"/>
          <p:cNvPicPr preferRelativeResize="0"/>
          <p:nvPr/>
        </p:nvPicPr>
        <p:blipFill>
          <a:blip r:embed="rId5">
            <a:alphaModFix/>
          </a:blip>
          <a:stretch>
            <a:fillRect/>
          </a:stretch>
        </p:blipFill>
        <p:spPr>
          <a:xfrm>
            <a:off x="0" y="6669625"/>
            <a:ext cx="4047851" cy="4022376"/>
          </a:xfrm>
          <a:prstGeom prst="rect">
            <a:avLst/>
          </a:prstGeom>
          <a:noFill/>
          <a:ln>
            <a:noFill/>
          </a:ln>
        </p:spPr>
      </p:pic>
      <p:sp>
        <p:nvSpPr>
          <p:cNvPr id="57" name="Google Shape;57;p13"/>
          <p:cNvSpPr/>
          <p:nvPr/>
        </p:nvSpPr>
        <p:spPr>
          <a:xfrm>
            <a:off x="359675" y="360325"/>
            <a:ext cx="6839700" cy="1588500"/>
          </a:xfrm>
          <a:prstGeom prst="roundRect">
            <a:avLst>
              <a:gd fmla="val 16667" name="adj"/>
            </a:avLst>
          </a:prstGeom>
          <a:solidFill>
            <a:srgbClr val="F69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13"/>
          <p:cNvGrpSpPr/>
          <p:nvPr/>
        </p:nvGrpSpPr>
        <p:grpSpPr>
          <a:xfrm>
            <a:off x="553304" y="546503"/>
            <a:ext cx="6453400" cy="1217425"/>
            <a:chOff x="553304" y="546503"/>
            <a:chExt cx="6453400" cy="1217425"/>
          </a:xfrm>
        </p:grpSpPr>
        <p:pic>
          <p:nvPicPr>
            <p:cNvPr id="59" name="Google Shape;59;p13"/>
            <p:cNvPicPr preferRelativeResize="0"/>
            <p:nvPr/>
          </p:nvPicPr>
          <p:blipFill>
            <a:blip r:embed="rId6">
              <a:alphaModFix amt="76000"/>
            </a:blip>
            <a:stretch>
              <a:fillRect/>
            </a:stretch>
          </p:blipFill>
          <p:spPr>
            <a:xfrm>
              <a:off x="553304" y="546503"/>
              <a:ext cx="968875" cy="1217425"/>
            </a:xfrm>
            <a:prstGeom prst="rect">
              <a:avLst/>
            </a:prstGeom>
            <a:noFill/>
            <a:ln>
              <a:noFill/>
            </a:ln>
          </p:spPr>
        </p:pic>
        <p:pic>
          <p:nvPicPr>
            <p:cNvPr id="60" name="Google Shape;60;p13"/>
            <p:cNvPicPr preferRelativeResize="0"/>
            <p:nvPr/>
          </p:nvPicPr>
          <p:blipFill>
            <a:blip r:embed="rId6">
              <a:alphaModFix amt="76000"/>
            </a:blip>
            <a:stretch>
              <a:fillRect/>
            </a:stretch>
          </p:blipFill>
          <p:spPr>
            <a:xfrm flipH="1">
              <a:off x="6037829" y="546503"/>
              <a:ext cx="968875" cy="1217425"/>
            </a:xfrm>
            <a:prstGeom prst="rect">
              <a:avLst/>
            </a:prstGeom>
            <a:noFill/>
            <a:ln>
              <a:noFill/>
            </a:ln>
          </p:spPr>
        </p:pic>
      </p:grpSp>
      <p:sp>
        <p:nvSpPr>
          <p:cNvPr id="61" name="Google Shape;61;p13"/>
          <p:cNvSpPr/>
          <p:nvPr/>
        </p:nvSpPr>
        <p:spPr>
          <a:xfrm>
            <a:off x="356125" y="5559275"/>
            <a:ext cx="3897300" cy="2110500"/>
          </a:xfrm>
          <a:prstGeom prst="roundRect">
            <a:avLst>
              <a:gd fmla="val 11498" name="adj"/>
            </a:avLst>
          </a:prstGeom>
          <a:solidFill>
            <a:srgbClr val="AAA0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13"/>
          <p:cNvGrpSpPr/>
          <p:nvPr/>
        </p:nvGrpSpPr>
        <p:grpSpPr>
          <a:xfrm>
            <a:off x="4525525" y="5559275"/>
            <a:ext cx="2670300" cy="2110500"/>
            <a:chOff x="4529750" y="5559275"/>
            <a:chExt cx="2670300" cy="2110500"/>
          </a:xfrm>
        </p:grpSpPr>
        <p:sp>
          <p:nvSpPr>
            <p:cNvPr id="63" name="Google Shape;63;p13"/>
            <p:cNvSpPr/>
            <p:nvPr/>
          </p:nvSpPr>
          <p:spPr>
            <a:xfrm>
              <a:off x="4529750" y="5559275"/>
              <a:ext cx="2670300" cy="1867800"/>
            </a:xfrm>
            <a:prstGeom prst="roundRect">
              <a:avLst>
                <a:gd fmla="val 11417" name="adj"/>
              </a:avLst>
            </a:prstGeom>
            <a:solidFill>
              <a:srgbClr val="F4BD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rot="10800000">
              <a:off x="5711050" y="7412375"/>
              <a:ext cx="307800" cy="257400"/>
            </a:xfrm>
            <a:prstGeom prst="triangle">
              <a:avLst>
                <a:gd fmla="val 50000" name="adj"/>
              </a:avLst>
            </a:prstGeom>
            <a:solidFill>
              <a:srgbClr val="F4BD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13"/>
          <p:cNvSpPr/>
          <p:nvPr/>
        </p:nvSpPr>
        <p:spPr>
          <a:xfrm>
            <a:off x="356125" y="7941800"/>
            <a:ext cx="6839700" cy="2390100"/>
          </a:xfrm>
          <a:prstGeom prst="roundRect">
            <a:avLst>
              <a:gd fmla="val 11498" name="adj"/>
            </a:avLst>
          </a:prstGeom>
          <a:solidFill>
            <a:srgbClr val="B8C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13"/>
          <p:cNvPicPr preferRelativeResize="0"/>
          <p:nvPr/>
        </p:nvPicPr>
        <p:blipFill>
          <a:blip r:embed="rId7">
            <a:alphaModFix/>
          </a:blip>
          <a:stretch>
            <a:fillRect/>
          </a:stretch>
        </p:blipFill>
        <p:spPr>
          <a:xfrm>
            <a:off x="5989075" y="9597150"/>
            <a:ext cx="980836" cy="595200"/>
          </a:xfrm>
          <a:prstGeom prst="rect">
            <a:avLst/>
          </a:prstGeom>
          <a:noFill/>
          <a:ln>
            <a:noFill/>
          </a:ln>
        </p:spPr>
      </p:pic>
      <p:pic>
        <p:nvPicPr>
          <p:cNvPr id="67" name="Google Shape;67;p13"/>
          <p:cNvPicPr preferRelativeResize="0"/>
          <p:nvPr/>
        </p:nvPicPr>
        <p:blipFill>
          <a:blip r:embed="rId8">
            <a:alphaModFix/>
          </a:blip>
          <a:stretch>
            <a:fillRect/>
          </a:stretch>
        </p:blipFill>
        <p:spPr>
          <a:xfrm>
            <a:off x="4950250" y="3047007"/>
            <a:ext cx="1452480" cy="1177012"/>
          </a:xfrm>
          <a:prstGeom prst="rect">
            <a:avLst/>
          </a:prstGeom>
          <a:noFill/>
          <a:ln>
            <a:noFill/>
          </a:ln>
        </p:spPr>
      </p:pic>
      <p:pic>
        <p:nvPicPr>
          <p:cNvPr id="68" name="Google Shape;68;p13"/>
          <p:cNvPicPr preferRelativeResize="0"/>
          <p:nvPr/>
        </p:nvPicPr>
        <p:blipFill>
          <a:blip r:embed="rId9">
            <a:alphaModFix amt="47000"/>
          </a:blip>
          <a:stretch>
            <a:fillRect/>
          </a:stretch>
        </p:blipFill>
        <p:spPr>
          <a:xfrm>
            <a:off x="1034432" y="6391968"/>
            <a:ext cx="1077000" cy="974636"/>
          </a:xfrm>
          <a:prstGeom prst="rect">
            <a:avLst/>
          </a:prstGeom>
          <a:noFill/>
          <a:ln>
            <a:noFill/>
          </a:ln>
        </p:spPr>
      </p:pic>
      <p:sp>
        <p:nvSpPr>
          <p:cNvPr id="69" name="Google Shape;69;p13"/>
          <p:cNvSpPr txBox="1"/>
          <p:nvPr/>
        </p:nvSpPr>
        <p:spPr>
          <a:xfrm>
            <a:off x="6554604" y="6592150"/>
            <a:ext cx="661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9000">
                <a:solidFill>
                  <a:srgbClr val="575757"/>
                </a:solidFill>
                <a:latin typeface="Bubblegum Sans"/>
                <a:ea typeface="Bubblegum Sans"/>
                <a:cs typeface="Bubblegum Sans"/>
                <a:sym typeface="Bubblegum Sans"/>
              </a:rPr>
              <a:t>”</a:t>
            </a:r>
            <a:endParaRPr sz="9000">
              <a:solidFill>
                <a:srgbClr val="575757"/>
              </a:solidFill>
              <a:latin typeface="Bubblegum Sans"/>
              <a:ea typeface="Bubblegum Sans"/>
              <a:cs typeface="Bubblegum Sans"/>
              <a:sym typeface="Bubblegum Sans"/>
            </a:endParaRPr>
          </a:p>
        </p:txBody>
      </p:sp>
      <p:sp>
        <p:nvSpPr>
          <p:cNvPr id="70" name="Google Shape;70;p13"/>
          <p:cNvSpPr txBox="1"/>
          <p:nvPr/>
        </p:nvSpPr>
        <p:spPr>
          <a:xfrm>
            <a:off x="4684161" y="5372111"/>
            <a:ext cx="661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9000">
                <a:solidFill>
                  <a:srgbClr val="575757"/>
                </a:solidFill>
                <a:latin typeface="Bubblegum Sans"/>
                <a:ea typeface="Bubblegum Sans"/>
                <a:cs typeface="Bubblegum Sans"/>
                <a:sym typeface="Bubblegum Sans"/>
              </a:rPr>
              <a:t>“</a:t>
            </a:r>
            <a:endParaRPr sz="9000">
              <a:solidFill>
                <a:srgbClr val="575757"/>
              </a:solidFill>
              <a:latin typeface="Bubblegum Sans"/>
              <a:ea typeface="Bubblegum Sans"/>
              <a:cs typeface="Bubblegum Sans"/>
              <a:sym typeface="Bubblegum Sans"/>
            </a:endParaRPr>
          </a:p>
        </p:txBody>
      </p:sp>
      <p:sp>
        <p:nvSpPr>
          <p:cNvPr id="71" name="Google Shape;71;p13"/>
          <p:cNvSpPr txBox="1"/>
          <p:nvPr/>
        </p:nvSpPr>
        <p:spPr>
          <a:xfrm>
            <a:off x="831600" y="570932"/>
            <a:ext cx="5896800" cy="1354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800">
                <a:solidFill>
                  <a:schemeClr val="lt1"/>
                </a:solidFill>
                <a:latin typeface="Caveat Brush"/>
                <a:ea typeface="Caveat Brush"/>
                <a:cs typeface="Caveat Brush"/>
                <a:sym typeface="Caveat Brush"/>
              </a:rPr>
              <a:t>SCHOOL NEWS</a:t>
            </a:r>
            <a:endParaRPr sz="8800">
              <a:solidFill>
                <a:schemeClr val="lt1"/>
              </a:solidFill>
              <a:latin typeface="Caveat Brush"/>
              <a:ea typeface="Caveat Brush"/>
              <a:cs typeface="Caveat Brush"/>
              <a:sym typeface="Caveat Brush"/>
            </a:endParaRPr>
          </a:p>
        </p:txBody>
      </p:sp>
      <p:sp>
        <p:nvSpPr>
          <p:cNvPr id="72" name="Google Shape;72;p13"/>
          <p:cNvSpPr txBox="1"/>
          <p:nvPr/>
        </p:nvSpPr>
        <p:spPr>
          <a:xfrm>
            <a:off x="1662150" y="442543"/>
            <a:ext cx="4235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600">
                <a:solidFill>
                  <a:srgbClr val="FBDDCE"/>
                </a:solidFill>
                <a:latin typeface="Roboto Mono"/>
                <a:ea typeface="Roboto Mono"/>
                <a:cs typeface="Roboto Mono"/>
                <a:sym typeface="Roboto Mono"/>
              </a:rPr>
              <a:t>May 2022 Issue №1|Example.com</a:t>
            </a:r>
            <a:endParaRPr sz="1600">
              <a:solidFill>
                <a:srgbClr val="FBDDCE"/>
              </a:solidFill>
              <a:latin typeface="Roboto Mono"/>
              <a:ea typeface="Roboto Mono"/>
              <a:cs typeface="Roboto Mono"/>
              <a:sym typeface="Roboto Mono"/>
            </a:endParaRPr>
          </a:p>
        </p:txBody>
      </p:sp>
      <p:sp>
        <p:nvSpPr>
          <p:cNvPr id="73" name="Google Shape;73;p13"/>
          <p:cNvSpPr txBox="1"/>
          <p:nvPr/>
        </p:nvSpPr>
        <p:spPr>
          <a:xfrm>
            <a:off x="4544453" y="2147225"/>
            <a:ext cx="26703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rgbClr val="F4BD51"/>
                </a:solidFill>
                <a:latin typeface="Carter One"/>
                <a:ea typeface="Carter One"/>
                <a:cs typeface="Carter One"/>
                <a:sym typeface="Carter One"/>
              </a:rPr>
              <a:t>Important Events</a:t>
            </a:r>
            <a:endParaRPr sz="2400">
              <a:solidFill>
                <a:srgbClr val="F4BD51"/>
              </a:solidFill>
              <a:latin typeface="Carter One"/>
              <a:ea typeface="Carter One"/>
              <a:cs typeface="Carter One"/>
              <a:sym typeface="Carter One"/>
            </a:endParaRPr>
          </a:p>
        </p:txBody>
      </p:sp>
      <p:sp>
        <p:nvSpPr>
          <p:cNvPr id="74" name="Google Shape;74;p13"/>
          <p:cNvSpPr txBox="1"/>
          <p:nvPr/>
        </p:nvSpPr>
        <p:spPr>
          <a:xfrm>
            <a:off x="4544453" y="2666121"/>
            <a:ext cx="2670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575757"/>
                </a:solidFill>
                <a:latin typeface="Rubik SemiBold"/>
                <a:ea typeface="Rubik SemiBold"/>
                <a:cs typeface="Rubik SemiBold"/>
                <a:sym typeface="Rubik SemiBold"/>
              </a:rPr>
              <a:t>May 4:</a:t>
            </a:r>
            <a:r>
              <a:rPr lang="ru" sz="1600">
                <a:solidFill>
                  <a:srgbClr val="575757"/>
                </a:solidFill>
                <a:latin typeface="Rubik"/>
                <a:ea typeface="Rubik"/>
                <a:cs typeface="Rubik"/>
                <a:sym typeface="Rubik"/>
              </a:rPr>
              <a:t> Volutpat mauris</a:t>
            </a:r>
            <a:endParaRPr sz="1600">
              <a:solidFill>
                <a:srgbClr val="575757"/>
              </a:solidFill>
              <a:latin typeface="Rubik"/>
              <a:ea typeface="Rubik"/>
              <a:cs typeface="Rubik"/>
              <a:sym typeface="Rubik"/>
            </a:endParaRPr>
          </a:p>
        </p:txBody>
      </p:sp>
      <p:sp>
        <p:nvSpPr>
          <p:cNvPr id="75" name="Google Shape;75;p13"/>
          <p:cNvSpPr txBox="1"/>
          <p:nvPr/>
        </p:nvSpPr>
        <p:spPr>
          <a:xfrm>
            <a:off x="4544453" y="3118354"/>
            <a:ext cx="2670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575757"/>
                </a:solidFill>
                <a:latin typeface="Rubik SemiBold"/>
                <a:ea typeface="Rubik SemiBold"/>
                <a:cs typeface="Rubik SemiBold"/>
                <a:sym typeface="Rubik SemiBold"/>
              </a:rPr>
              <a:t>May 6: </a:t>
            </a:r>
            <a:r>
              <a:rPr lang="ru" sz="1600">
                <a:solidFill>
                  <a:srgbClr val="575757"/>
                </a:solidFill>
                <a:latin typeface="Rubik"/>
                <a:ea typeface="Rubik"/>
                <a:cs typeface="Rubik"/>
                <a:sym typeface="Rubik"/>
              </a:rPr>
              <a:t>Pellentesque</a:t>
            </a:r>
            <a:endParaRPr sz="1600">
              <a:solidFill>
                <a:srgbClr val="575757"/>
              </a:solidFill>
              <a:latin typeface="Rubik"/>
              <a:ea typeface="Rubik"/>
              <a:cs typeface="Rubik"/>
              <a:sym typeface="Rubik"/>
            </a:endParaRPr>
          </a:p>
        </p:txBody>
      </p:sp>
      <p:sp>
        <p:nvSpPr>
          <p:cNvPr id="76" name="Google Shape;76;p13"/>
          <p:cNvSpPr txBox="1"/>
          <p:nvPr/>
        </p:nvSpPr>
        <p:spPr>
          <a:xfrm>
            <a:off x="4544453" y="3570588"/>
            <a:ext cx="2670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575757"/>
                </a:solidFill>
                <a:latin typeface="Rubik SemiBold"/>
                <a:ea typeface="Rubik SemiBold"/>
                <a:cs typeface="Rubik SemiBold"/>
                <a:sym typeface="Rubik SemiBold"/>
              </a:rPr>
              <a:t>May 9: </a:t>
            </a:r>
            <a:r>
              <a:rPr lang="ru" sz="1600">
                <a:solidFill>
                  <a:srgbClr val="575757"/>
                </a:solidFill>
                <a:latin typeface="Rubik"/>
                <a:ea typeface="Rubik"/>
                <a:cs typeface="Rubik"/>
                <a:sym typeface="Rubik"/>
              </a:rPr>
              <a:t>Nunc malesuada</a:t>
            </a:r>
            <a:endParaRPr sz="1600">
              <a:solidFill>
                <a:srgbClr val="575757"/>
              </a:solidFill>
              <a:latin typeface="Rubik"/>
              <a:ea typeface="Rubik"/>
              <a:cs typeface="Rubik"/>
              <a:sym typeface="Rubik"/>
            </a:endParaRPr>
          </a:p>
        </p:txBody>
      </p:sp>
      <p:sp>
        <p:nvSpPr>
          <p:cNvPr id="77" name="Google Shape;77;p13"/>
          <p:cNvSpPr txBox="1"/>
          <p:nvPr/>
        </p:nvSpPr>
        <p:spPr>
          <a:xfrm>
            <a:off x="4544453" y="4022821"/>
            <a:ext cx="2670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575757"/>
                </a:solidFill>
                <a:latin typeface="Rubik SemiBold"/>
                <a:ea typeface="Rubik SemiBold"/>
                <a:cs typeface="Rubik SemiBold"/>
                <a:sym typeface="Rubik SemiBold"/>
              </a:rPr>
              <a:t>May 13: </a:t>
            </a:r>
            <a:r>
              <a:rPr lang="ru" sz="1600">
                <a:solidFill>
                  <a:srgbClr val="575757"/>
                </a:solidFill>
                <a:latin typeface="Rubik"/>
                <a:ea typeface="Rubik"/>
                <a:cs typeface="Rubik"/>
                <a:sym typeface="Rubik"/>
              </a:rPr>
              <a:t>Suspendisse</a:t>
            </a:r>
            <a:endParaRPr sz="1600">
              <a:solidFill>
                <a:srgbClr val="575757"/>
              </a:solidFill>
              <a:latin typeface="Rubik"/>
              <a:ea typeface="Rubik"/>
              <a:cs typeface="Rubik"/>
              <a:sym typeface="Rubik"/>
            </a:endParaRPr>
          </a:p>
        </p:txBody>
      </p:sp>
      <p:sp>
        <p:nvSpPr>
          <p:cNvPr id="78" name="Google Shape;78;p13"/>
          <p:cNvSpPr txBox="1"/>
          <p:nvPr/>
        </p:nvSpPr>
        <p:spPr>
          <a:xfrm>
            <a:off x="4544453" y="4475054"/>
            <a:ext cx="2670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575757"/>
                </a:solidFill>
                <a:latin typeface="Rubik SemiBold"/>
                <a:ea typeface="Rubik SemiBold"/>
                <a:cs typeface="Rubik SemiBold"/>
                <a:sym typeface="Rubik SemiBold"/>
              </a:rPr>
              <a:t>May 16: </a:t>
            </a:r>
            <a:r>
              <a:rPr lang="ru" sz="1600">
                <a:solidFill>
                  <a:srgbClr val="575757"/>
                </a:solidFill>
                <a:latin typeface="Rubik"/>
                <a:ea typeface="Rubik"/>
                <a:cs typeface="Rubik"/>
                <a:sym typeface="Rubik"/>
              </a:rPr>
              <a:t>Cras dapibus erat</a:t>
            </a:r>
            <a:endParaRPr sz="1600">
              <a:solidFill>
                <a:srgbClr val="575757"/>
              </a:solidFill>
              <a:latin typeface="Rubik"/>
              <a:ea typeface="Rubik"/>
              <a:cs typeface="Rubik"/>
              <a:sym typeface="Rubik"/>
            </a:endParaRPr>
          </a:p>
        </p:txBody>
      </p:sp>
      <p:sp>
        <p:nvSpPr>
          <p:cNvPr id="79" name="Google Shape;79;p13"/>
          <p:cNvSpPr txBox="1"/>
          <p:nvPr/>
        </p:nvSpPr>
        <p:spPr>
          <a:xfrm>
            <a:off x="969625" y="5721025"/>
            <a:ext cx="26703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400">
                <a:solidFill>
                  <a:schemeClr val="lt1"/>
                </a:solidFill>
                <a:latin typeface="Carter One"/>
                <a:ea typeface="Carter One"/>
                <a:cs typeface="Carter One"/>
                <a:sym typeface="Carter One"/>
              </a:rPr>
              <a:t>School Activity</a:t>
            </a:r>
            <a:endParaRPr sz="2400">
              <a:solidFill>
                <a:schemeClr val="lt1"/>
              </a:solidFill>
              <a:latin typeface="Carter One"/>
              <a:ea typeface="Carter One"/>
              <a:cs typeface="Carter One"/>
              <a:sym typeface="Carter One"/>
            </a:endParaRPr>
          </a:p>
        </p:txBody>
      </p:sp>
      <p:sp>
        <p:nvSpPr>
          <p:cNvPr id="80" name="Google Shape;80;p13"/>
          <p:cNvSpPr txBox="1"/>
          <p:nvPr/>
        </p:nvSpPr>
        <p:spPr>
          <a:xfrm>
            <a:off x="551225" y="6309325"/>
            <a:ext cx="3574200" cy="10158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575757"/>
                </a:solidFill>
                <a:latin typeface="Bubblegum Sans"/>
                <a:ea typeface="Bubblegum Sans"/>
                <a:cs typeface="Bubblegum Sans"/>
                <a:sym typeface="Bubblegum Sans"/>
              </a:rPr>
              <a:t>Phasellus ac rutrum ligula. Nunc ut vulputate ligula. Praesent eu dolor quam. Quisque rhoncus tincidunt ex. Nam laoreet eros id lorem imperdiet, vel condimentum eros facilisis. Phasellus ullamcorper porttitor rutrum.</a:t>
            </a:r>
            <a:endParaRPr sz="1200">
              <a:solidFill>
                <a:srgbClr val="575757"/>
              </a:solidFill>
              <a:latin typeface="Bubblegum Sans"/>
              <a:ea typeface="Bubblegum Sans"/>
              <a:cs typeface="Bubblegum Sans"/>
              <a:sym typeface="Bubblegum Sans"/>
            </a:endParaRPr>
          </a:p>
        </p:txBody>
      </p:sp>
      <p:sp>
        <p:nvSpPr>
          <p:cNvPr id="81" name="Google Shape;81;p13"/>
          <p:cNvSpPr txBox="1"/>
          <p:nvPr/>
        </p:nvSpPr>
        <p:spPr>
          <a:xfrm>
            <a:off x="4751300" y="5874193"/>
            <a:ext cx="2256600" cy="12930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575757"/>
                </a:solidFill>
                <a:latin typeface="Bubblegum Sans"/>
                <a:ea typeface="Bubblegum Sans"/>
                <a:cs typeface="Bubblegum Sans"/>
                <a:sym typeface="Bubblegum Sans"/>
              </a:rPr>
              <a:t>	Phasellus ac rutrum ligula. Nunc ut vulputate ligula. Praesent eu dolor quam. Quisque rhoncus tincidunt ex. Nam laoreet eros id lorem imperdiet, vel condimentum eros facilisis.</a:t>
            </a:r>
            <a:endParaRPr sz="1200">
              <a:solidFill>
                <a:srgbClr val="575757"/>
              </a:solidFill>
              <a:latin typeface="Bubblegum Sans"/>
              <a:ea typeface="Bubblegum Sans"/>
              <a:cs typeface="Bubblegum Sans"/>
              <a:sym typeface="Bubblegum Sans"/>
            </a:endParaRPr>
          </a:p>
        </p:txBody>
      </p:sp>
      <p:grpSp>
        <p:nvGrpSpPr>
          <p:cNvPr id="82" name="Google Shape;82;p13"/>
          <p:cNvGrpSpPr/>
          <p:nvPr/>
        </p:nvGrpSpPr>
        <p:grpSpPr>
          <a:xfrm>
            <a:off x="2011175" y="6165925"/>
            <a:ext cx="602900" cy="47700"/>
            <a:chOff x="2011175" y="6165925"/>
            <a:chExt cx="602900" cy="47700"/>
          </a:xfrm>
        </p:grpSpPr>
        <p:sp>
          <p:nvSpPr>
            <p:cNvPr id="83" name="Google Shape;83;p13"/>
            <p:cNvSpPr/>
            <p:nvPr/>
          </p:nvSpPr>
          <p:spPr>
            <a:xfrm>
              <a:off x="2011175" y="6165925"/>
              <a:ext cx="47700" cy="47700"/>
            </a:xfrm>
            <a:prstGeom prst="ellipse">
              <a:avLst/>
            </a:prstGeom>
            <a:solidFill>
              <a:srgbClr val="C3BC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2149975" y="6165925"/>
              <a:ext cx="47700" cy="47700"/>
            </a:xfrm>
            <a:prstGeom prst="ellipse">
              <a:avLst/>
            </a:prstGeom>
            <a:solidFill>
              <a:srgbClr val="C3BC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2288775" y="6165925"/>
              <a:ext cx="47700" cy="47700"/>
            </a:xfrm>
            <a:prstGeom prst="ellipse">
              <a:avLst/>
            </a:prstGeom>
            <a:solidFill>
              <a:srgbClr val="C3BC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2427575" y="6165925"/>
              <a:ext cx="47700" cy="47700"/>
            </a:xfrm>
            <a:prstGeom prst="ellipse">
              <a:avLst/>
            </a:prstGeom>
            <a:solidFill>
              <a:srgbClr val="C3BC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2566375" y="6165925"/>
              <a:ext cx="47700" cy="47700"/>
            </a:xfrm>
            <a:prstGeom prst="ellipse">
              <a:avLst/>
            </a:prstGeom>
            <a:solidFill>
              <a:srgbClr val="C3BC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3"/>
          <p:cNvSpPr txBox="1"/>
          <p:nvPr/>
        </p:nvSpPr>
        <p:spPr>
          <a:xfrm>
            <a:off x="2147725" y="8113206"/>
            <a:ext cx="32565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400">
                <a:solidFill>
                  <a:schemeClr val="lt1"/>
                </a:solidFill>
                <a:latin typeface="Carter One"/>
                <a:ea typeface="Carter One"/>
                <a:cs typeface="Carter One"/>
                <a:sym typeface="Carter One"/>
              </a:rPr>
              <a:t>Upcoming Activities</a:t>
            </a:r>
            <a:endParaRPr sz="2400">
              <a:solidFill>
                <a:schemeClr val="lt1"/>
              </a:solidFill>
              <a:latin typeface="Carter One"/>
              <a:ea typeface="Carter One"/>
              <a:cs typeface="Carter One"/>
              <a:sym typeface="Carter One"/>
            </a:endParaRPr>
          </a:p>
        </p:txBody>
      </p:sp>
      <p:grpSp>
        <p:nvGrpSpPr>
          <p:cNvPr id="89" name="Google Shape;89;p13"/>
          <p:cNvGrpSpPr/>
          <p:nvPr/>
        </p:nvGrpSpPr>
        <p:grpSpPr>
          <a:xfrm>
            <a:off x="3474518" y="8599954"/>
            <a:ext cx="602900" cy="47700"/>
            <a:chOff x="2011175" y="6165925"/>
            <a:chExt cx="602900" cy="47700"/>
          </a:xfrm>
        </p:grpSpPr>
        <p:sp>
          <p:nvSpPr>
            <p:cNvPr id="90" name="Google Shape;90;p13"/>
            <p:cNvSpPr/>
            <p:nvPr/>
          </p:nvSpPr>
          <p:spPr>
            <a:xfrm>
              <a:off x="2011175" y="6165925"/>
              <a:ext cx="47700" cy="47700"/>
            </a:xfrm>
            <a:prstGeom prst="ellipse">
              <a:avLst/>
            </a:prstGeom>
            <a:solidFill>
              <a:srgbClr val="CD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2149975" y="6165925"/>
              <a:ext cx="47700" cy="47700"/>
            </a:xfrm>
            <a:prstGeom prst="ellipse">
              <a:avLst/>
            </a:prstGeom>
            <a:solidFill>
              <a:srgbClr val="CD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2288775" y="6165925"/>
              <a:ext cx="47700" cy="47700"/>
            </a:xfrm>
            <a:prstGeom prst="ellipse">
              <a:avLst/>
            </a:prstGeom>
            <a:solidFill>
              <a:srgbClr val="CD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2427575" y="6165925"/>
              <a:ext cx="47700" cy="47700"/>
            </a:xfrm>
            <a:prstGeom prst="ellipse">
              <a:avLst/>
            </a:prstGeom>
            <a:solidFill>
              <a:srgbClr val="CD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2566375" y="6165925"/>
              <a:ext cx="47700" cy="47700"/>
            </a:xfrm>
            <a:prstGeom prst="ellipse">
              <a:avLst/>
            </a:prstGeom>
            <a:solidFill>
              <a:srgbClr val="CDD3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3"/>
          <p:cNvSpPr txBox="1"/>
          <p:nvPr/>
        </p:nvSpPr>
        <p:spPr>
          <a:xfrm>
            <a:off x="551225" y="8752650"/>
            <a:ext cx="6456600" cy="12930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575757"/>
                </a:solidFill>
                <a:latin typeface="Bubblegum Sans"/>
                <a:ea typeface="Bubblegum Sans"/>
                <a:cs typeface="Bubblegum Sans"/>
                <a:sym typeface="Bubblegum Sans"/>
              </a:rPr>
              <a:t>Cras blandit dapibus semper. Nam nunc ex, ultricies sit amet posuere nec, semper eget turpis. Ut laoreet velit id libero mattis, ac placerat dui volutpat. Nulla scelerisque turpis eget lorem sagittis efficitur. Vivamus tortor lacus, rutrum sed arcu quis, semper iaculis velit. Fusce fermentum faucibus malesuada. Nulla vehicula tristique ligula. Fusce porta a felis a aliquam. Maecenas ultricies lacus sed ipsum aliquam, nec fermentum magna eleifend. Vivamus ultrices, mauris et rutrum pulvinar, est purus rutrum turpis, at bibendum nisl dui id ante.</a:t>
            </a:r>
            <a:endParaRPr sz="1200">
              <a:solidFill>
                <a:srgbClr val="575757"/>
              </a:solidFill>
              <a:latin typeface="Bubblegum Sans"/>
              <a:ea typeface="Bubblegum Sans"/>
              <a:cs typeface="Bubblegum Sans"/>
              <a:sym typeface="Bubblegum Sans"/>
            </a:endParaRPr>
          </a:p>
        </p:txBody>
      </p:sp>
      <p:pic>
        <p:nvPicPr>
          <p:cNvPr id="96" name="Google Shape;96;p13"/>
          <p:cNvPicPr preferRelativeResize="0"/>
          <p:nvPr/>
        </p:nvPicPr>
        <p:blipFill>
          <a:blip r:embed="rId10">
            <a:alphaModFix/>
          </a:blip>
          <a:stretch>
            <a:fillRect/>
          </a:stretch>
        </p:blipFill>
        <p:spPr>
          <a:xfrm>
            <a:off x="90901" y="90975"/>
            <a:ext cx="389000" cy="368526"/>
          </a:xfrm>
          <a:prstGeom prst="rect">
            <a:avLst/>
          </a:prstGeom>
          <a:noFill/>
          <a:ln>
            <a:noFill/>
          </a:ln>
        </p:spPr>
      </p:pic>
      <p:pic>
        <p:nvPicPr>
          <p:cNvPr id="97" name="Google Shape;97;p13"/>
          <p:cNvPicPr preferRelativeResize="0"/>
          <p:nvPr/>
        </p:nvPicPr>
        <p:blipFill>
          <a:blip r:embed="rId11">
            <a:alphaModFix/>
          </a:blip>
          <a:stretch>
            <a:fillRect/>
          </a:stretch>
        </p:blipFill>
        <p:spPr>
          <a:xfrm>
            <a:off x="4544450" y="4851266"/>
            <a:ext cx="2670301" cy="435464"/>
          </a:xfrm>
          <a:prstGeom prst="rect">
            <a:avLst/>
          </a:prstGeom>
          <a:noFill/>
          <a:ln>
            <a:noFill/>
          </a:ln>
        </p:spPr>
      </p:pic>
      <p:pic>
        <p:nvPicPr>
          <p:cNvPr id="98" name="Google Shape;98;p13"/>
          <p:cNvPicPr preferRelativeResize="0"/>
          <p:nvPr/>
        </p:nvPicPr>
        <p:blipFill>
          <a:blip r:embed="rId12">
            <a:alphaModFix/>
          </a:blip>
          <a:stretch>
            <a:fillRect/>
          </a:stretch>
        </p:blipFill>
        <p:spPr>
          <a:xfrm>
            <a:off x="90899" y="5269099"/>
            <a:ext cx="348815" cy="331150"/>
          </a:xfrm>
          <a:prstGeom prst="rect">
            <a:avLst/>
          </a:prstGeom>
          <a:noFill/>
          <a:ln>
            <a:noFill/>
          </a:ln>
        </p:spPr>
      </p:pic>
      <p:pic>
        <p:nvPicPr>
          <p:cNvPr id="99" name="Google Shape;99;p13"/>
          <p:cNvPicPr preferRelativeResize="0"/>
          <p:nvPr/>
        </p:nvPicPr>
        <p:blipFill>
          <a:blip r:embed="rId13">
            <a:alphaModFix/>
          </a:blip>
          <a:stretch>
            <a:fillRect/>
          </a:stretch>
        </p:blipFill>
        <p:spPr>
          <a:xfrm>
            <a:off x="242200" y="5342808"/>
            <a:ext cx="890250" cy="756925"/>
          </a:xfrm>
          <a:prstGeom prst="rect">
            <a:avLst/>
          </a:prstGeom>
          <a:noFill/>
          <a:ln>
            <a:noFill/>
          </a:ln>
        </p:spPr>
      </p:pic>
      <p:pic>
        <p:nvPicPr>
          <p:cNvPr id="100" name="Google Shape;100;p13"/>
          <p:cNvPicPr preferRelativeResize="0"/>
          <p:nvPr/>
        </p:nvPicPr>
        <p:blipFill>
          <a:blip r:embed="rId13">
            <a:alphaModFix/>
          </a:blip>
          <a:stretch>
            <a:fillRect/>
          </a:stretch>
        </p:blipFill>
        <p:spPr>
          <a:xfrm rot="9950273">
            <a:off x="3592175" y="7025511"/>
            <a:ext cx="890250" cy="756925"/>
          </a:xfrm>
          <a:prstGeom prst="rect">
            <a:avLst/>
          </a:prstGeom>
          <a:noFill/>
          <a:ln>
            <a:noFill/>
          </a:ln>
        </p:spPr>
      </p:pic>
      <p:pic>
        <p:nvPicPr>
          <p:cNvPr id="101" name="Google Shape;101;p13"/>
          <p:cNvPicPr preferRelativeResize="0"/>
          <p:nvPr/>
        </p:nvPicPr>
        <p:blipFill>
          <a:blip r:embed="rId14">
            <a:alphaModFix/>
          </a:blip>
          <a:stretch>
            <a:fillRect/>
          </a:stretch>
        </p:blipFill>
        <p:spPr>
          <a:xfrm>
            <a:off x="1034425" y="8752650"/>
            <a:ext cx="1676072" cy="1354500"/>
          </a:xfrm>
          <a:prstGeom prst="rect">
            <a:avLst/>
          </a:prstGeom>
          <a:noFill/>
          <a:ln>
            <a:noFill/>
          </a:ln>
        </p:spPr>
      </p:pic>
      <p:grpSp>
        <p:nvGrpSpPr>
          <p:cNvPr id="102" name="Google Shape;102;p13"/>
          <p:cNvGrpSpPr/>
          <p:nvPr/>
        </p:nvGrpSpPr>
        <p:grpSpPr>
          <a:xfrm>
            <a:off x="580782" y="8132283"/>
            <a:ext cx="6440125" cy="331146"/>
            <a:chOff x="580782" y="8100773"/>
            <a:chExt cx="6440125" cy="331146"/>
          </a:xfrm>
        </p:grpSpPr>
        <p:pic>
          <p:nvPicPr>
            <p:cNvPr id="103" name="Google Shape;103;p13"/>
            <p:cNvPicPr preferRelativeResize="0"/>
            <p:nvPr/>
          </p:nvPicPr>
          <p:blipFill>
            <a:blip r:embed="rId15">
              <a:alphaModFix/>
            </a:blip>
            <a:stretch>
              <a:fillRect/>
            </a:stretch>
          </p:blipFill>
          <p:spPr>
            <a:xfrm>
              <a:off x="580782" y="8100773"/>
              <a:ext cx="1545350" cy="331146"/>
            </a:xfrm>
            <a:prstGeom prst="rect">
              <a:avLst/>
            </a:prstGeom>
            <a:noFill/>
            <a:ln>
              <a:noFill/>
            </a:ln>
          </p:spPr>
        </p:pic>
        <p:pic>
          <p:nvPicPr>
            <p:cNvPr id="104" name="Google Shape;104;p13"/>
            <p:cNvPicPr preferRelativeResize="0"/>
            <p:nvPr/>
          </p:nvPicPr>
          <p:blipFill>
            <a:blip r:embed="rId15">
              <a:alphaModFix/>
            </a:blip>
            <a:stretch>
              <a:fillRect/>
            </a:stretch>
          </p:blipFill>
          <p:spPr>
            <a:xfrm flipH="1">
              <a:off x="5475557" y="8100773"/>
              <a:ext cx="1545350" cy="331146"/>
            </a:xfrm>
            <a:prstGeom prst="rect">
              <a:avLst/>
            </a:prstGeom>
            <a:noFill/>
            <a:ln>
              <a:noFill/>
            </a:ln>
          </p:spPr>
        </p:pic>
      </p:grpSp>
      <p:pic>
        <p:nvPicPr>
          <p:cNvPr id="105" name="Google Shape;105;p13"/>
          <p:cNvPicPr preferRelativeResize="0"/>
          <p:nvPr/>
        </p:nvPicPr>
        <p:blipFill rotWithShape="1">
          <a:blip r:embed="rId16">
            <a:alphaModFix/>
          </a:blip>
          <a:srcRect b="0" l="5706" r="10372" t="0"/>
          <a:stretch/>
        </p:blipFill>
        <p:spPr>
          <a:xfrm>
            <a:off x="360000" y="2213400"/>
            <a:ext cx="3897300" cy="3096000"/>
          </a:xfrm>
          <a:prstGeom prst="roundRect">
            <a:avLst>
              <a:gd fmla="val 7849"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