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chivo Black"/>
      <p:bold r:id="rId7"/>
      <p:boldItalic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chivoBlack-bold.fntdata"/><Relationship Id="rId8" Type="http://schemas.openxmlformats.org/officeDocument/2006/relationships/font" Target="fonts/Archiv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rgbClr val="3F5298"/>
              </a:gs>
              <a:gs pos="50000">
                <a:srgbClr val="292556"/>
              </a:gs>
              <a:gs pos="100000">
                <a:srgbClr val="201C3B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500" y="0"/>
            <a:ext cx="3643499" cy="36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 rot="134798">
            <a:off x="304707" y="616896"/>
            <a:ext cx="5683622" cy="1776244"/>
            <a:chOff x="304737" y="569251"/>
            <a:chExt cx="5683800" cy="1776300"/>
          </a:xfrm>
        </p:grpSpPr>
        <p:sp>
          <p:nvSpPr>
            <p:cNvPr id="57" name="Google Shape;57;p13"/>
            <p:cNvSpPr/>
            <p:nvPr/>
          </p:nvSpPr>
          <p:spPr>
            <a:xfrm>
              <a:off x="304737" y="569251"/>
              <a:ext cx="5683800" cy="177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07422" y="738655"/>
              <a:ext cx="5392500" cy="12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SCHOOL</a:t>
              </a:r>
              <a:endParaRPr sz="8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 rot="-172311">
            <a:off x="768260" y="2056843"/>
            <a:ext cx="3484346" cy="1066753"/>
            <a:chOff x="728692" y="2096531"/>
            <a:chExt cx="3484500" cy="1066800"/>
          </a:xfrm>
        </p:grpSpPr>
        <p:sp>
          <p:nvSpPr>
            <p:cNvPr id="60" name="Google Shape;60;p13"/>
            <p:cNvSpPr/>
            <p:nvPr/>
          </p:nvSpPr>
          <p:spPr>
            <a:xfrm>
              <a:off x="728692" y="2096531"/>
              <a:ext cx="3484500" cy="106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847950" y="2222100"/>
              <a:ext cx="32460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100">
                  <a:latin typeface="Archivo Black"/>
                  <a:ea typeface="Archivo Black"/>
                  <a:cs typeface="Archivo Black"/>
                  <a:sym typeface="Archivo Black"/>
                </a:rPr>
                <a:t>MORNING</a:t>
              </a:r>
              <a:endParaRPr sz="4100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96396"/>
            <a:ext cx="4504674" cy="31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b="0" l="0" r="29790" t="0"/>
          <a:stretch/>
        </p:blipFill>
        <p:spPr>
          <a:xfrm>
            <a:off x="3844152" y="1192425"/>
            <a:ext cx="3715849" cy="94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6">
            <a:alphaModFix/>
          </a:blip>
          <a:srcRect b="30016" l="0" r="0" t="0"/>
          <a:stretch/>
        </p:blipFill>
        <p:spPr>
          <a:xfrm>
            <a:off x="1875900" y="9004122"/>
            <a:ext cx="1851100" cy="169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 rot="134727">
            <a:off x="324554" y="2966203"/>
            <a:ext cx="4264988" cy="770561"/>
            <a:chOff x="304740" y="569254"/>
            <a:chExt cx="5683800" cy="1026900"/>
          </a:xfrm>
        </p:grpSpPr>
        <p:sp>
          <p:nvSpPr>
            <p:cNvPr id="66" name="Google Shape;66;p13"/>
            <p:cNvSpPr/>
            <p:nvPr/>
          </p:nvSpPr>
          <p:spPr>
            <a:xfrm>
              <a:off x="304740" y="569254"/>
              <a:ext cx="5683800" cy="1026900"/>
            </a:xfrm>
            <a:prstGeom prst="rect">
              <a:avLst/>
            </a:prstGeom>
            <a:solidFill>
              <a:srgbClr val="F7A6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408806" y="773941"/>
              <a:ext cx="5392500" cy="6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1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ANNOUNCEMENT</a:t>
              </a:r>
              <a:endParaRPr sz="31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>
            <a:off x="407276" y="4063800"/>
            <a:ext cx="419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MAURIS SCHOOL </a:t>
            </a:r>
            <a:endParaRPr sz="28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495300" y="4819650"/>
            <a:ext cx="1752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378700" y="4947300"/>
            <a:ext cx="358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5000">
                <a:solidFill>
                  <a:srgbClr val="F7A611"/>
                </a:solidFill>
                <a:latin typeface="Spartan"/>
                <a:ea typeface="Spartan"/>
                <a:cs typeface="Spartan"/>
                <a:sym typeface="Spartan"/>
              </a:rPr>
              <a:t>CLASSES</a:t>
            </a:r>
            <a:endParaRPr b="1" sz="5000">
              <a:solidFill>
                <a:srgbClr val="F7A61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F7A611"/>
                </a:solidFill>
                <a:latin typeface="Spartan"/>
                <a:ea typeface="Spartan"/>
                <a:cs typeface="Spartan"/>
                <a:sym typeface="Spartan"/>
              </a:rPr>
              <a:t>START</a:t>
            </a:r>
            <a:endParaRPr b="1" sz="5000">
              <a:solidFill>
                <a:srgbClr val="F7A61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495300" y="6671100"/>
            <a:ext cx="2448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 txBox="1"/>
          <p:nvPr/>
        </p:nvSpPr>
        <p:spPr>
          <a:xfrm>
            <a:off x="378700" y="6851888"/>
            <a:ext cx="3583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TOMORROW</a:t>
            </a:r>
            <a:endParaRPr b="1" sz="3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AT 10 O'CLOCK</a:t>
            </a:r>
            <a:endParaRPr b="1" sz="30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495300" y="8204625"/>
            <a:ext cx="1752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3"/>
          <p:cNvSpPr txBox="1"/>
          <p:nvPr/>
        </p:nvSpPr>
        <p:spPr>
          <a:xfrm>
            <a:off x="352425" y="8477250"/>
            <a:ext cx="39282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F7A611"/>
                </a:solidFill>
                <a:latin typeface="Spartan"/>
                <a:ea typeface="Spartan"/>
                <a:cs typeface="Spartan"/>
                <a:sym typeface="Spartan"/>
              </a:rPr>
              <a:t>For details, visit the School’s</a:t>
            </a:r>
            <a:endParaRPr sz="1900">
              <a:solidFill>
                <a:srgbClr val="F7A61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7A611"/>
                </a:solidFill>
                <a:latin typeface="Spartan"/>
                <a:ea typeface="Spartan"/>
                <a:cs typeface="Spartan"/>
                <a:sym typeface="Spartan"/>
              </a:rPr>
              <a:t>Official Page</a:t>
            </a:r>
            <a:endParaRPr sz="1900">
              <a:solidFill>
                <a:srgbClr val="F7A61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