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Montserrat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47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47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Light-regular.fntdata"/><Relationship Id="rId10" Type="http://schemas.openxmlformats.org/officeDocument/2006/relationships/font" Target="fonts/Montserrat-boldItalic.fntdata"/><Relationship Id="rId13" Type="http://schemas.openxmlformats.org/officeDocument/2006/relationships/font" Target="fonts/MontserratLight-italic.fntdata"/><Relationship Id="rId12" Type="http://schemas.openxmlformats.org/officeDocument/2006/relationships/font" Target="fonts/MontserratLigh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italic.fntdata"/><Relationship Id="rId14" Type="http://schemas.openxmlformats.org/officeDocument/2006/relationships/font" Target="fonts/Montserrat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3.png"/><Relationship Id="rId7" Type="http://schemas.openxmlformats.org/officeDocument/2006/relationships/image" Target="../media/image5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CE8B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0" r="5562" t="2695"/>
          <a:stretch/>
        </p:blipFill>
        <p:spPr>
          <a:xfrm>
            <a:off x="1466850" y="0"/>
            <a:ext cx="6105599" cy="413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b="0" l="9584" r="0" t="15052"/>
          <a:stretch/>
        </p:blipFill>
        <p:spPr>
          <a:xfrm>
            <a:off x="0" y="0"/>
            <a:ext cx="666750" cy="141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5">
            <a:alphaModFix/>
          </a:blip>
          <a:srcRect b="0" l="0" r="72971" t="0"/>
          <a:stretch/>
        </p:blipFill>
        <p:spPr>
          <a:xfrm>
            <a:off x="7272600" y="4009225"/>
            <a:ext cx="299850" cy="152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6">
            <a:alphaModFix/>
          </a:blip>
          <a:srcRect b="0" l="91895" r="0" t="0"/>
          <a:stretch/>
        </p:blipFill>
        <p:spPr>
          <a:xfrm>
            <a:off x="11" y="4727375"/>
            <a:ext cx="266700" cy="265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7">
            <a:alphaModFix/>
          </a:blip>
          <a:srcRect b="18546" l="9877" r="0" t="0"/>
          <a:stretch/>
        </p:blipFill>
        <p:spPr>
          <a:xfrm>
            <a:off x="0" y="8430300"/>
            <a:ext cx="2586050" cy="226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0" y="1790700"/>
            <a:ext cx="2186900" cy="283395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/>
          <p:nvPr/>
        </p:nvSpPr>
        <p:spPr>
          <a:xfrm>
            <a:off x="5024450" y="8248650"/>
            <a:ext cx="2085900" cy="95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1152525" y="4581525"/>
            <a:ext cx="6105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latin typeface="Montserrat Light"/>
                <a:ea typeface="Montserrat Light"/>
                <a:cs typeface="Montserrat Light"/>
                <a:sym typeface="Montserrat Light"/>
              </a:rPr>
              <a:t>The school break is to begin from</a:t>
            </a:r>
            <a:endParaRPr sz="28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1066800" y="5303213"/>
            <a:ext cx="61056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5400">
                <a:solidFill>
                  <a:srgbClr val="55885D"/>
                </a:solidFill>
                <a:latin typeface="Montserrat"/>
                <a:ea typeface="Montserrat"/>
                <a:cs typeface="Montserrat"/>
                <a:sym typeface="Montserrat"/>
              </a:rPr>
              <a:t>March 15, 2022</a:t>
            </a:r>
            <a:endParaRPr b="1" sz="5400">
              <a:solidFill>
                <a:srgbClr val="55885D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5400">
                <a:solidFill>
                  <a:srgbClr val="55885D"/>
                </a:solidFill>
                <a:latin typeface="Montserrat"/>
                <a:ea typeface="Montserrat"/>
                <a:cs typeface="Montserrat"/>
                <a:sym typeface="Montserrat"/>
              </a:rPr>
              <a:t>till</a:t>
            </a:r>
            <a:endParaRPr b="1" sz="5400">
              <a:solidFill>
                <a:srgbClr val="55885D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5400">
                <a:solidFill>
                  <a:srgbClr val="55885D"/>
                </a:solidFill>
                <a:latin typeface="Montserrat"/>
                <a:ea typeface="Montserrat"/>
                <a:cs typeface="Montserrat"/>
                <a:sym typeface="Montserrat"/>
              </a:rPr>
              <a:t>April 21, 2022</a:t>
            </a:r>
            <a:endParaRPr b="1" sz="5400">
              <a:solidFill>
                <a:srgbClr val="5588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076325" y="8696325"/>
            <a:ext cx="61056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Montserrat Light"/>
                <a:ea typeface="Montserrat Light"/>
                <a:cs typeface="Montserrat Light"/>
                <a:sym typeface="Montserrat Light"/>
              </a:rPr>
              <a:t>As these dates are subject to change, parents should check the school website during the summer of 2020 to confirm the school’s holiday dates.</a:t>
            </a:r>
            <a:endParaRPr sz="20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447925" y="752475"/>
            <a:ext cx="47340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3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School Holidays</a:t>
            </a:r>
            <a:endParaRPr b="1" sz="3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Announcement</a:t>
            </a:r>
            <a:endParaRPr b="1" sz="3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