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Dancing Script"/>
      <p:regular r:id="rId8"/>
      <p:bold r:id="rId9"/>
    </p:embeddedFont>
    <p:embeddedFont>
      <p:font typeface="Roboto Mono"/>
      <p:regular r:id="rId10"/>
      <p:bold r:id="rId11"/>
      <p:italic r:id="rId12"/>
      <p:boldItalic r:id="rId13"/>
    </p:embeddedFont>
    <p:embeddedFont>
      <p:font typeface="Source Sans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Mono-bold.fntdata"/><Relationship Id="rId10" Type="http://schemas.openxmlformats.org/officeDocument/2006/relationships/font" Target="fonts/RobotoMono-regular.fntdata"/><Relationship Id="rId13" Type="http://schemas.openxmlformats.org/officeDocument/2006/relationships/font" Target="fonts/RobotoMono-boldItalic.fntdata"/><Relationship Id="rId12" Type="http://schemas.openxmlformats.org/officeDocument/2006/relationships/font" Target="fonts/RobotoMon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ancingScript-bold.fntdata"/><Relationship Id="rId15" Type="http://schemas.openxmlformats.org/officeDocument/2006/relationships/font" Target="fonts/SourceSansPro-bold.fntdata"/><Relationship Id="rId14" Type="http://schemas.openxmlformats.org/officeDocument/2006/relationships/font" Target="fonts/SourceSansPro-regular.fntdata"/><Relationship Id="rId17" Type="http://schemas.openxmlformats.org/officeDocument/2006/relationships/font" Target="fonts/SourceSansPro-boldItalic.fntdata"/><Relationship Id="rId16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Dancing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4.png"/><Relationship Id="rId10" Type="http://schemas.openxmlformats.org/officeDocument/2006/relationships/image" Target="../media/image10.png"/><Relationship Id="rId13" Type="http://schemas.openxmlformats.org/officeDocument/2006/relationships/image" Target="../media/image7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9" Type="http://schemas.openxmlformats.org/officeDocument/2006/relationships/image" Target="../media/image11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8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25350" y="-36000"/>
            <a:ext cx="7610700" cy="10764000"/>
          </a:xfrm>
          <a:prstGeom prst="rect">
            <a:avLst/>
          </a:prstGeom>
          <a:solidFill>
            <a:srgbClr val="CDA59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5917" l="0" r="30858" t="0"/>
          <a:stretch/>
        </p:blipFill>
        <p:spPr>
          <a:xfrm>
            <a:off x="3678075" y="4448175"/>
            <a:ext cx="3881925" cy="62441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671100" y="331225"/>
            <a:ext cx="2217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200">
                <a:solidFill>
                  <a:srgbClr val="2D233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School</a:t>
            </a:r>
            <a:endParaRPr b="1" sz="4200">
              <a:solidFill>
                <a:srgbClr val="2D233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1683088" y="714375"/>
            <a:ext cx="4193825" cy="0"/>
            <a:chOff x="1683088" y="714375"/>
            <a:chExt cx="4193825" cy="0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1683088" y="714375"/>
              <a:ext cx="1200300" cy="0"/>
            </a:xfrm>
            <a:prstGeom prst="straightConnector1">
              <a:avLst/>
            </a:prstGeom>
            <a:noFill/>
            <a:ln cap="flat" cmpd="sng" w="28575">
              <a:solidFill>
                <a:srgbClr val="2D23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4676613" y="714375"/>
              <a:ext cx="1200300" cy="0"/>
            </a:xfrm>
            <a:prstGeom prst="straightConnector1">
              <a:avLst/>
            </a:prstGeom>
            <a:noFill/>
            <a:ln cap="flat" cmpd="sng" w="28575">
              <a:solidFill>
                <a:srgbClr val="2D233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0" name="Google Shape;60;p13"/>
          <p:cNvSpPr txBox="1"/>
          <p:nvPr/>
        </p:nvSpPr>
        <p:spPr>
          <a:xfrm>
            <a:off x="285750" y="731275"/>
            <a:ext cx="69915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 Graduation</a:t>
            </a:r>
            <a:endParaRPr b="1" sz="130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41525" y="2465575"/>
            <a:ext cx="6286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000">
                <a:solidFill>
                  <a:srgbClr val="2D2330"/>
                </a:solidFill>
                <a:latin typeface="Roboto Mono"/>
                <a:ea typeface="Roboto Mono"/>
                <a:cs typeface="Roboto Mono"/>
                <a:sym typeface="Roboto Mono"/>
              </a:rPr>
              <a:t>ANNOUNCEMENT</a:t>
            </a:r>
            <a:endParaRPr b="1" sz="6000">
              <a:solidFill>
                <a:srgbClr val="2D233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216350" y="3436375"/>
            <a:ext cx="512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Join Us for Graduation Celebration</a:t>
            </a:r>
            <a:endParaRPr sz="24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607000" y="3912625"/>
            <a:ext cx="2346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2D233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CLASS OF 2025</a:t>
            </a:r>
            <a:endParaRPr sz="2400">
              <a:solidFill>
                <a:srgbClr val="2D233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1683088" y="4116325"/>
            <a:ext cx="4193688" cy="0"/>
            <a:chOff x="1683088" y="714375"/>
            <a:chExt cx="4193688" cy="0"/>
          </a:xfrm>
        </p:grpSpPr>
        <p:cxnSp>
          <p:nvCxnSpPr>
            <p:cNvPr id="65" name="Google Shape;65;p13"/>
            <p:cNvCxnSpPr/>
            <p:nvPr/>
          </p:nvCxnSpPr>
          <p:spPr>
            <a:xfrm>
              <a:off x="1683088" y="714375"/>
              <a:ext cx="912600" cy="0"/>
            </a:xfrm>
            <a:prstGeom prst="straightConnector1">
              <a:avLst/>
            </a:prstGeom>
            <a:noFill/>
            <a:ln cap="flat" cmpd="sng" w="28575">
              <a:solidFill>
                <a:srgbClr val="2D23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019675" y="714375"/>
              <a:ext cx="857100" cy="0"/>
            </a:xfrm>
            <a:prstGeom prst="straightConnector1">
              <a:avLst/>
            </a:prstGeom>
            <a:noFill/>
            <a:ln cap="flat" cmpd="sng" w="28575">
              <a:solidFill>
                <a:srgbClr val="2D233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7" name="Google Shape;67;p13"/>
          <p:cNvSpPr txBox="1"/>
          <p:nvPr/>
        </p:nvSpPr>
        <p:spPr>
          <a:xfrm>
            <a:off x="2607000" y="10189600"/>
            <a:ext cx="2346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gdoc.io</a:t>
            </a:r>
            <a:endParaRPr sz="2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4">
            <a:alphaModFix/>
          </a:blip>
          <a:srcRect b="0" l="18725" r="0" t="25892"/>
          <a:stretch/>
        </p:blipFill>
        <p:spPr>
          <a:xfrm>
            <a:off x="0" y="0"/>
            <a:ext cx="2066925" cy="107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 rotWithShape="1">
          <a:blip r:embed="rId5">
            <a:alphaModFix/>
          </a:blip>
          <a:srcRect b="0" l="36999" r="0" t="0"/>
          <a:stretch/>
        </p:blipFill>
        <p:spPr>
          <a:xfrm>
            <a:off x="0" y="6504250"/>
            <a:ext cx="1140150" cy="339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 rotWithShape="1">
          <a:blip r:embed="rId6">
            <a:alphaModFix/>
          </a:blip>
          <a:srcRect b="20470" l="0" r="43239" t="0"/>
          <a:stretch/>
        </p:blipFill>
        <p:spPr>
          <a:xfrm>
            <a:off x="6134100" y="4772025"/>
            <a:ext cx="1425900" cy="5919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15050" y="9606376"/>
            <a:ext cx="747700" cy="881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229500" y="175075"/>
            <a:ext cx="525025" cy="6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889000" y="4509768"/>
            <a:ext cx="60336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81275" y="9750043"/>
            <a:ext cx="525036" cy="6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7668" y="4829043"/>
            <a:ext cx="747700" cy="9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 rotWithShape="1">
          <a:blip r:embed="rId12">
            <a:alphaModFix/>
          </a:blip>
          <a:srcRect b="0" l="40230" r="0" t="0"/>
          <a:stretch/>
        </p:blipFill>
        <p:spPr>
          <a:xfrm>
            <a:off x="0" y="2740325"/>
            <a:ext cx="1619250" cy="6120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 rotWithShape="1">
          <a:blip r:embed="rId13">
            <a:alphaModFix/>
          </a:blip>
          <a:srcRect b="4397" l="0" r="0" t="0"/>
          <a:stretch/>
        </p:blipFill>
        <p:spPr>
          <a:xfrm>
            <a:off x="1877000" y="4800600"/>
            <a:ext cx="3762899" cy="593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