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ondrina Solid"/>
      <p:regular r:id="rId7"/>
    </p:embeddedFont>
    <p:embeddedFont>
      <p:font typeface="Barrio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ndrinaSolid-regular.fntdata"/><Relationship Id="rId8" Type="http://schemas.openxmlformats.org/officeDocument/2006/relationships/font" Target="fonts/Barri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0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6150" y="0"/>
            <a:ext cx="7572300" cy="10701900"/>
            <a:chOff x="-6150" y="0"/>
            <a:chExt cx="7572300" cy="1070190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6150" y="408574"/>
              <a:ext cx="7572300" cy="9872077"/>
              <a:chOff x="-6150" y="408574"/>
              <a:chExt cx="7572300" cy="9872077"/>
            </a:xfrm>
          </p:grpSpPr>
          <p:cxnSp>
            <p:nvCxnSpPr>
              <p:cNvPr id="56" name="Google Shape;56;p13"/>
              <p:cNvCxnSpPr/>
              <p:nvPr/>
            </p:nvCxnSpPr>
            <p:spPr>
              <a:xfrm>
                <a:off x="-6150" y="10280651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" name="Google Shape;57;p13"/>
              <p:cNvCxnSpPr/>
              <p:nvPr/>
            </p:nvCxnSpPr>
            <p:spPr>
              <a:xfrm>
                <a:off x="-6150" y="9869314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13"/>
              <p:cNvCxnSpPr/>
              <p:nvPr/>
            </p:nvCxnSpPr>
            <p:spPr>
              <a:xfrm>
                <a:off x="-6150" y="9457978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>
                <a:off x="-6150" y="9046641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-6150" y="8635305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-6150" y="8223968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-6150" y="7812632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-6150" y="7401295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-6150" y="6989959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-6150" y="6578622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-6150" y="6167286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-6150" y="5755949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-6150" y="5344613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-6150" y="4933276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-6150" y="4521939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-6150" y="4110603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-6150" y="3699266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-6150" y="3287930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-6150" y="2876593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-6150" y="2465257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-6150" y="2053920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-6150" y="1642584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-6150" y="1231247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-6150" y="819911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-6150" y="408574"/>
                <a:ext cx="757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1F2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81" name="Google Shape;81;p13"/>
            <p:cNvCxnSpPr/>
            <p:nvPr/>
          </p:nvCxnSpPr>
          <p:spPr>
            <a:xfrm>
              <a:off x="398167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1193926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796047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1989686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1591806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2785445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2387565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3581204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3183324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4376963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3979084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5172722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4774843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5968482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5570602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6764241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6366361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7162120" y="0"/>
              <a:ext cx="0" cy="10701900"/>
            </a:xfrm>
            <a:prstGeom prst="straightConnector1">
              <a:avLst/>
            </a:prstGeom>
            <a:noFill/>
            <a:ln cap="flat" cmpd="sng" w="9525">
              <a:solidFill>
                <a:srgbClr val="F1F2F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9" name="Google Shape;99;p13"/>
          <p:cNvGrpSpPr/>
          <p:nvPr/>
        </p:nvGrpSpPr>
        <p:grpSpPr>
          <a:xfrm>
            <a:off x="695200" y="1864175"/>
            <a:ext cx="6169500" cy="8448014"/>
            <a:chOff x="695200" y="1864175"/>
            <a:chExt cx="6169500" cy="8448014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1582500" y="1864175"/>
              <a:ext cx="439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Join a school club or organization that interests you.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1838200" y="2295844"/>
              <a:ext cx="3883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Attend a school dance or prom.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892625" y="2727513"/>
              <a:ext cx="3774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Participate in a school play or musical.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1858600" y="3159183"/>
              <a:ext cx="3842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Get a part-time job to earn some extra money.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763350" y="3590852"/>
              <a:ext cx="403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Attend a school sports game or competition.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1014975" y="4022521"/>
              <a:ext cx="553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Participate in a community service project organized by your school.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1164650" y="4454190"/>
              <a:ext cx="5230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Attend a school field trip to a place you've never been before.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695200" y="4885859"/>
              <a:ext cx="61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Create a study group with classmates to help each other  prepare for exams.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1259900" y="5317528"/>
              <a:ext cx="504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Take a class or elective that you've always been curious about.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1382350" y="5749198"/>
              <a:ext cx="479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Attend a school-sponsored talent show or open mic night.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1416375" y="6180867"/>
              <a:ext cx="4727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Participate in a school debate or speech competition.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1361950" y="6612536"/>
              <a:ext cx="4836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Get involved in student government and run for a position.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1582500" y="7044205"/>
              <a:ext cx="439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Attend a school-sponsored concert or music festival.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1069400" y="7475874"/>
              <a:ext cx="5421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Try out for a school sports team, even if you've never played before.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1582500" y="7907543"/>
              <a:ext cx="439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Take a leadership role in a school club or organization.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582500" y="8339213"/>
              <a:ext cx="439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Attend a school-sponsored cultural festival or event.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1062600" y="8770882"/>
              <a:ext cx="543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Organize a fundraising event for a charity or cause you care about.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1287100" y="9202551"/>
              <a:ext cx="4985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Participate in a school-sponsored poetry or writing contest.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1089800" y="9634220"/>
              <a:ext cx="5380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Volunteer as a tutor or mentor for younger students at your school.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1450400" y="10065889"/>
              <a:ext cx="465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50505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Graduating with honors, academic or special recognition.</a:t>
              </a:r>
              <a:endParaRPr sz="1600">
                <a:solidFill>
                  <a:srgbClr val="505050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-346974" y="-313495"/>
            <a:ext cx="7906974" cy="11005821"/>
            <a:chOff x="-346974" y="-313495"/>
            <a:chExt cx="7906974" cy="11005821"/>
          </a:xfrm>
        </p:grpSpPr>
        <p:pic>
          <p:nvPicPr>
            <p:cNvPr id="121" name="Google Shape;12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5571">
              <a:off x="74687" y="1718784"/>
              <a:ext cx="1604108" cy="2119017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2" name="Google Shape;122;p13"/>
            <p:cNvPicPr preferRelativeResize="0"/>
            <p:nvPr/>
          </p:nvPicPr>
          <p:blipFill rotWithShape="1">
            <a:blip r:embed="rId4">
              <a:alphaModFix/>
            </a:blip>
            <a:srcRect b="41946" l="-148815" r="-33192" t="959"/>
            <a:stretch/>
          </p:blipFill>
          <p:spPr>
            <a:xfrm>
              <a:off x="238125" y="8552100"/>
              <a:ext cx="823225" cy="2140226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3" name="Google Shape;123;p13"/>
            <p:cNvPicPr preferRelativeResize="0"/>
            <p:nvPr/>
          </p:nvPicPr>
          <p:blipFill rotWithShape="1">
            <a:blip r:embed="rId5">
              <a:alphaModFix/>
            </a:blip>
            <a:srcRect b="18375" l="37571" r="-8488" t="-443"/>
            <a:stretch/>
          </p:blipFill>
          <p:spPr>
            <a:xfrm flipH="1">
              <a:off x="5966725" y="8179950"/>
              <a:ext cx="1593275" cy="2512375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4" name="Google Shape;124;p13"/>
            <p:cNvPicPr preferRelativeResize="0"/>
            <p:nvPr/>
          </p:nvPicPr>
          <p:blipFill rotWithShape="1">
            <a:blip r:embed="rId6">
              <a:alphaModFix/>
            </a:blip>
            <a:srcRect b="-23109" l="388" r="0" t="2873"/>
            <a:stretch/>
          </p:blipFill>
          <p:spPr>
            <a:xfrm rot="-1663571">
              <a:off x="-261121" y="76125"/>
              <a:ext cx="1880293" cy="833859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5" name="Google Shape;12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4837166">
              <a:off x="-46925" y="6095824"/>
              <a:ext cx="1686396" cy="1218728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6" name="Google Shape;126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920660">
              <a:off x="6250322" y="5562724"/>
              <a:ext cx="1047381" cy="1463319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7" name="Google Shape;12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039452">
              <a:off x="5929014" y="2080919"/>
              <a:ext cx="1398732" cy="1581195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  <p:pic>
          <p:nvPicPr>
            <p:cNvPr id="128" name="Google Shape;128;p13"/>
            <p:cNvPicPr preferRelativeResize="0"/>
            <p:nvPr/>
          </p:nvPicPr>
          <p:blipFill rotWithShape="1">
            <a:blip r:embed="rId10">
              <a:alphaModFix/>
            </a:blip>
            <a:srcRect b="41429" l="-32803" r="-127953" t="11"/>
            <a:stretch/>
          </p:blipFill>
          <p:spPr>
            <a:xfrm rot="-5400000">
              <a:off x="6072187" y="-724587"/>
              <a:ext cx="762000" cy="2211174"/>
            </a:xfrm>
            <a:prstGeom prst="rect">
              <a:avLst/>
            </a:prstGeom>
            <a:noFill/>
            <a:ln>
              <a:noFill/>
            </a:ln>
            <a:effectLst>
              <a:outerShdw blurRad="85725" rotWithShape="0" algn="bl" dir="5400000" dist="47625">
                <a:srgbClr val="000000">
                  <a:alpha val="19000"/>
                </a:srgbClr>
              </a:outerShdw>
            </a:effectLst>
          </p:spPr>
        </p:pic>
      </p:grpSp>
      <p:sp>
        <p:nvSpPr>
          <p:cNvPr id="129" name="Google Shape;129;p13"/>
          <p:cNvSpPr txBox="1"/>
          <p:nvPr/>
        </p:nvSpPr>
        <p:spPr>
          <a:xfrm>
            <a:off x="463200" y="627289"/>
            <a:ext cx="6633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>
                <a:solidFill>
                  <a:srgbClr val="A0493F"/>
                </a:solidFill>
                <a:latin typeface="Barrio"/>
                <a:ea typeface="Barrio"/>
                <a:cs typeface="Barrio"/>
                <a:sym typeface="Barrio"/>
              </a:rPr>
              <a:t>SCHOOL BUCKET LIST</a:t>
            </a:r>
            <a:endParaRPr sz="5300">
              <a:solidFill>
                <a:srgbClr val="A0493F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721772" y="1524000"/>
            <a:ext cx="6116455" cy="61200"/>
            <a:chOff x="727975" y="1524000"/>
            <a:chExt cx="6112788" cy="61200"/>
          </a:xfrm>
        </p:grpSpPr>
        <p:sp>
          <p:nvSpPr>
            <p:cNvPr id="131" name="Google Shape;131;p13"/>
            <p:cNvSpPr/>
            <p:nvPr/>
          </p:nvSpPr>
          <p:spPr>
            <a:xfrm>
              <a:off x="727975" y="1524000"/>
              <a:ext cx="2517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503575" y="1524000"/>
              <a:ext cx="4932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20675" y="1524000"/>
              <a:ext cx="4932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537775" y="1524000"/>
              <a:ext cx="4932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554875" y="1524000"/>
              <a:ext cx="4932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551600" y="1524000"/>
              <a:ext cx="4932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589063" y="1524000"/>
              <a:ext cx="251700" cy="61200"/>
            </a:xfrm>
            <a:prstGeom prst="rect">
              <a:avLst/>
            </a:prstGeom>
            <a:solidFill>
              <a:srgbClr val="567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