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</p:sldIdLst>
  <p:sldSz cy="7772400" cx="10058400"/>
  <p:notesSz cx="6858000" cy="9144000"/>
  <p:embeddedFontLst>
    <p:embeddedFont>
      <p:font typeface="Ubuntu"/>
      <p:regular r:id="rId7"/>
      <p:bold r:id="rId8"/>
      <p:italic r:id="rId9"/>
      <p:boldItalic r:id="rId10"/>
    </p:embeddedFont>
    <p:embeddedFont>
      <p:font typeface="Ubuntu Medium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UbuntuMedium-regular.fntdata"/><Relationship Id="rId10" Type="http://schemas.openxmlformats.org/officeDocument/2006/relationships/font" Target="fonts/Ubuntu-boldItalic.fntdata"/><Relationship Id="rId13" Type="http://schemas.openxmlformats.org/officeDocument/2006/relationships/font" Target="fonts/UbuntuMedium-italic.fntdata"/><Relationship Id="rId12" Type="http://schemas.openxmlformats.org/officeDocument/2006/relationships/font" Target="fonts/UbuntuMedium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Ubuntu-italic.fntdata"/><Relationship Id="rId14" Type="http://schemas.openxmlformats.org/officeDocument/2006/relationships/font" Target="fonts/UbuntuMedium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font" Target="fonts/Ubuntu-regular.fntdata"/><Relationship Id="rId8" Type="http://schemas.openxmlformats.org/officeDocument/2006/relationships/font" Target="fonts/Ubuntu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58ba32f018_0_64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58ba32f018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42879" y="1125136"/>
            <a:ext cx="9372600" cy="31017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42870" y="4282678"/>
            <a:ext cx="9372600" cy="11976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42870" y="1671478"/>
            <a:ext cx="9372600" cy="29670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42870" y="4763362"/>
            <a:ext cx="9372600" cy="19656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68300" lvl="0" marL="457200" algn="ctr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 algn="ctr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 algn="ctr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 algn="ctr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 algn="ctr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 algn="ctr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 algn="ctr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 algn="ctr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 algn="ctr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42870" y="3250173"/>
            <a:ext cx="9372600" cy="12720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42870" y="1741518"/>
            <a:ext cx="9372600" cy="51627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42870" y="1741518"/>
            <a:ext cx="4399800" cy="51627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5315640" y="1741518"/>
            <a:ext cx="4399800" cy="51627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42870" y="839573"/>
            <a:ext cx="3088800" cy="11418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42870" y="2099840"/>
            <a:ext cx="3088800" cy="48045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539275" y="680227"/>
            <a:ext cx="7004700" cy="61818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1pPr>
            <a:lvl2pPr lvl="1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2pPr>
            <a:lvl3pPr lvl="2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3pPr>
            <a:lvl4pPr lvl="3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4pPr>
            <a:lvl5pPr lvl="4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5pPr>
            <a:lvl6pPr lvl="5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6pPr>
            <a:lvl7pPr lvl="6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7pPr>
            <a:lvl8pPr lvl="7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8pPr>
            <a:lvl9pPr lvl="8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029200" y="-189"/>
            <a:ext cx="5029200" cy="777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13100" lIns="113100" spcFirstLastPara="1" rIns="113100" wrap="square" tIns="113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92050" y="1863464"/>
            <a:ext cx="4449600" cy="22398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92050" y="4235758"/>
            <a:ext cx="4449600" cy="18663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5433450" y="1094158"/>
            <a:ext cx="4220700" cy="55836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42870" y="6392869"/>
            <a:ext cx="6598800" cy="9144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42870" y="1741518"/>
            <a:ext cx="9372600" cy="51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683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  <a:defRPr sz="2200">
                <a:solidFill>
                  <a:schemeClr val="dk2"/>
                </a:solidFill>
              </a:defRPr>
            </a:lvl1pPr>
            <a:lvl2pPr indent="-3365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2pPr>
            <a:lvl3pPr indent="-3365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3pPr>
            <a:lvl4pPr indent="-3365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4pPr>
            <a:lvl5pPr indent="-3365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5pPr>
            <a:lvl6pPr indent="-3365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6pPr>
            <a:lvl7pPr indent="-3365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7pPr>
            <a:lvl8pPr indent="-3365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8pPr>
            <a:lvl9pPr indent="-3365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 algn="r">
              <a:buNone/>
              <a:defRPr sz="1200">
                <a:solidFill>
                  <a:schemeClr val="dk2"/>
                </a:solidFill>
              </a:defRPr>
            </a:lvl1pPr>
            <a:lvl2pPr lvl="1" algn="r">
              <a:buNone/>
              <a:defRPr sz="1200">
                <a:solidFill>
                  <a:schemeClr val="dk2"/>
                </a:solidFill>
              </a:defRPr>
            </a:lvl2pPr>
            <a:lvl3pPr lvl="2" algn="r">
              <a:buNone/>
              <a:defRPr sz="1200">
                <a:solidFill>
                  <a:schemeClr val="dk2"/>
                </a:solidFill>
              </a:defRPr>
            </a:lvl3pPr>
            <a:lvl4pPr lvl="3" algn="r">
              <a:buNone/>
              <a:defRPr sz="1200">
                <a:solidFill>
                  <a:schemeClr val="dk2"/>
                </a:solidFill>
              </a:defRPr>
            </a:lvl4pPr>
            <a:lvl5pPr lvl="4" algn="r">
              <a:buNone/>
              <a:defRPr sz="1200">
                <a:solidFill>
                  <a:schemeClr val="dk2"/>
                </a:solidFill>
              </a:defRPr>
            </a:lvl5pPr>
            <a:lvl6pPr lvl="5" algn="r">
              <a:buNone/>
              <a:defRPr sz="1200">
                <a:solidFill>
                  <a:schemeClr val="dk2"/>
                </a:solidFill>
              </a:defRPr>
            </a:lvl6pPr>
            <a:lvl7pPr lvl="6" algn="r">
              <a:buNone/>
              <a:defRPr sz="1200">
                <a:solidFill>
                  <a:schemeClr val="dk2"/>
                </a:solidFill>
              </a:defRPr>
            </a:lvl7pPr>
            <a:lvl8pPr lvl="7" algn="r">
              <a:buNone/>
              <a:defRPr sz="1200">
                <a:solidFill>
                  <a:schemeClr val="dk2"/>
                </a:solidFill>
              </a:defRPr>
            </a:lvl8pPr>
            <a:lvl9pPr lvl="8" algn="r">
              <a:buNone/>
              <a:defRPr sz="12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10.png"/><Relationship Id="rId11" Type="http://schemas.openxmlformats.org/officeDocument/2006/relationships/image" Target="../media/image4.png"/><Relationship Id="rId10" Type="http://schemas.openxmlformats.org/officeDocument/2006/relationships/image" Target="../media/image13.png"/><Relationship Id="rId12" Type="http://schemas.openxmlformats.org/officeDocument/2006/relationships/image" Target="../media/image11.png"/><Relationship Id="rId9" Type="http://schemas.openxmlformats.org/officeDocument/2006/relationships/image" Target="../media/image3.png"/><Relationship Id="rId5" Type="http://schemas.openxmlformats.org/officeDocument/2006/relationships/image" Target="../media/image9.png"/><Relationship Id="rId6" Type="http://schemas.openxmlformats.org/officeDocument/2006/relationships/image" Target="../media/image1.png"/><Relationship Id="rId7" Type="http://schemas.openxmlformats.org/officeDocument/2006/relationships/image" Target="../media/image2.png"/><Relationship Id="rId8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4" Type="http://schemas.openxmlformats.org/officeDocument/2006/relationships/image" Target="../media/image14.png"/><Relationship Id="rId5" Type="http://schemas.openxmlformats.org/officeDocument/2006/relationships/image" Target="../media/image1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Photo74.png"/>
          <p:cNvPicPr preferRelativeResize="0"/>
          <p:nvPr/>
        </p:nvPicPr>
        <p:blipFill rotWithShape="1">
          <a:blip r:embed="rId3">
            <a:alphaModFix/>
          </a:blip>
          <a:srcRect b="7782" l="18090" r="10235" t="2249"/>
          <a:stretch/>
        </p:blipFill>
        <p:spPr>
          <a:xfrm>
            <a:off x="7359200" y="3984825"/>
            <a:ext cx="1943400" cy="2439000"/>
          </a:xfrm>
          <a:prstGeom prst="round2SameRect">
            <a:avLst>
              <a:gd fmla="val 0" name="adj1"/>
              <a:gd fmla="val 50000" name="adj2"/>
            </a:avLst>
          </a:prstGeom>
          <a:noFill/>
          <a:ln>
            <a:noFill/>
          </a:ln>
        </p:spPr>
      </p:pic>
      <p:grpSp>
        <p:nvGrpSpPr>
          <p:cNvPr id="55" name="Google Shape;55;p13"/>
          <p:cNvGrpSpPr/>
          <p:nvPr/>
        </p:nvGrpSpPr>
        <p:grpSpPr>
          <a:xfrm>
            <a:off x="3661650" y="474135"/>
            <a:ext cx="2735100" cy="6824175"/>
            <a:chOff x="3627000" y="552450"/>
            <a:chExt cx="2735100" cy="6671400"/>
          </a:xfrm>
        </p:grpSpPr>
        <p:sp>
          <p:nvSpPr>
            <p:cNvPr id="56" name="Google Shape;56;p13"/>
            <p:cNvSpPr/>
            <p:nvPr/>
          </p:nvSpPr>
          <p:spPr>
            <a:xfrm>
              <a:off x="3627000" y="552450"/>
              <a:ext cx="2735100" cy="6671400"/>
            </a:xfrm>
            <a:prstGeom prst="roundRect">
              <a:avLst>
                <a:gd fmla="val 34471" name="adj"/>
              </a:avLst>
            </a:prstGeom>
            <a:solidFill>
              <a:srgbClr val="345E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13"/>
            <p:cNvSpPr/>
            <p:nvPr/>
          </p:nvSpPr>
          <p:spPr>
            <a:xfrm>
              <a:off x="3719400" y="659350"/>
              <a:ext cx="2550300" cy="6454500"/>
            </a:xfrm>
            <a:prstGeom prst="roundRect">
              <a:avLst>
                <a:gd fmla="val 34471" name="adj"/>
              </a:avLst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8" name="Google Shape;58;p13"/>
          <p:cNvSpPr/>
          <p:nvPr/>
        </p:nvSpPr>
        <p:spPr>
          <a:xfrm>
            <a:off x="4136250" y="1199325"/>
            <a:ext cx="1785900" cy="510900"/>
          </a:xfrm>
          <a:prstGeom prst="roundRect">
            <a:avLst>
              <a:gd fmla="val 21608" name="adj"/>
            </a:avLst>
          </a:prstGeom>
          <a:solidFill>
            <a:schemeClr val="lt1"/>
          </a:solidFill>
          <a:ln>
            <a:noFill/>
          </a:ln>
          <a:effectLst>
            <a:outerShdw blurRad="57150" rotWithShape="0" algn="bl" dir="2400000" dist="57150">
              <a:srgbClr val="393939">
                <a:alpha val="1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700">
                <a:solidFill>
                  <a:srgbClr val="4D4D4D"/>
                </a:solidFill>
                <a:latin typeface="Ubuntu"/>
                <a:ea typeface="Ubuntu"/>
                <a:cs typeface="Ubuntu"/>
                <a:sym typeface="Ubuntu"/>
              </a:rPr>
              <a:t>CONTACT US</a:t>
            </a:r>
            <a:endParaRPr b="1" sz="1700">
              <a:solidFill>
                <a:srgbClr val="4D4D4D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3973950" y="2466073"/>
            <a:ext cx="2110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2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382 Galaxy Way, Suite </a:t>
            </a:r>
            <a:endParaRPr b="1" sz="120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2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203, Austin, TX 73301</a:t>
            </a:r>
            <a:endParaRPr b="1" sz="120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0" name="Google Shape;60;p13" title="1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46938" y="2175559"/>
            <a:ext cx="164525" cy="215575"/>
          </a:xfrm>
          <a:prstGeom prst="rect">
            <a:avLst/>
          </a:prstGeom>
          <a:noFill/>
          <a:ln>
            <a:noFill/>
          </a:ln>
          <a:effectLst>
            <a:outerShdw rotWithShape="0" algn="bl" dir="2400000" dist="38100">
              <a:srgbClr val="393939">
                <a:alpha val="30000"/>
              </a:srgbClr>
            </a:outerShdw>
          </a:effectLst>
        </p:spPr>
      </p:pic>
      <p:sp>
        <p:nvSpPr>
          <p:cNvPr id="61" name="Google Shape;61;p13"/>
          <p:cNvSpPr txBox="1"/>
          <p:nvPr/>
        </p:nvSpPr>
        <p:spPr>
          <a:xfrm>
            <a:off x="3973950" y="3317693"/>
            <a:ext cx="21105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2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(123) 456-7890</a:t>
            </a:r>
            <a:endParaRPr b="1" sz="120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2" name="Google Shape;62;p13" title="2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35426" y="3060382"/>
            <a:ext cx="187549" cy="184800"/>
          </a:xfrm>
          <a:prstGeom prst="rect">
            <a:avLst/>
          </a:prstGeom>
          <a:noFill/>
          <a:ln>
            <a:noFill/>
          </a:ln>
          <a:effectLst>
            <a:outerShdw rotWithShape="0" algn="bl" dir="2400000" dist="38100">
              <a:srgbClr val="393939">
                <a:alpha val="30000"/>
              </a:srgbClr>
            </a:outerShdw>
          </a:effectLst>
        </p:spPr>
      </p:pic>
      <p:sp>
        <p:nvSpPr>
          <p:cNvPr id="63" name="Google Shape;63;p13"/>
          <p:cNvSpPr txBox="1"/>
          <p:nvPr/>
        </p:nvSpPr>
        <p:spPr>
          <a:xfrm>
            <a:off x="3973950" y="3984813"/>
            <a:ext cx="21105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2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hello@novacorehub.ltd</a:t>
            </a:r>
            <a:endParaRPr b="1" sz="120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4" name="Google Shape;64;p13" title="3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24350" y="3764970"/>
            <a:ext cx="209700" cy="154525"/>
          </a:xfrm>
          <a:prstGeom prst="rect">
            <a:avLst/>
          </a:prstGeom>
          <a:noFill/>
          <a:ln>
            <a:noFill/>
          </a:ln>
          <a:effectLst>
            <a:outerShdw rotWithShape="0" algn="bl" dir="2400000" dist="38100">
              <a:srgbClr val="000000">
                <a:alpha val="30000"/>
              </a:srgbClr>
            </a:outerShdw>
          </a:effectLst>
        </p:spPr>
      </p:pic>
      <p:sp>
        <p:nvSpPr>
          <p:cNvPr id="65" name="Google Shape;65;p13"/>
          <p:cNvSpPr txBox="1"/>
          <p:nvPr/>
        </p:nvSpPr>
        <p:spPr>
          <a:xfrm>
            <a:off x="3973950" y="4651933"/>
            <a:ext cx="21105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2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www.n</a:t>
            </a:r>
            <a:r>
              <a:rPr b="1" lang="uk" sz="12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ovacore</a:t>
            </a:r>
            <a:r>
              <a:rPr b="1" lang="uk" sz="12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hub.ltd</a:t>
            </a:r>
            <a:endParaRPr b="1" sz="120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6" name="Google Shape;66;p13" title="6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921421" y="4365430"/>
            <a:ext cx="215559" cy="215575"/>
          </a:xfrm>
          <a:prstGeom prst="rect">
            <a:avLst/>
          </a:prstGeom>
          <a:noFill/>
          <a:ln>
            <a:noFill/>
          </a:ln>
          <a:effectLst>
            <a:outerShdw rotWithShape="0" algn="bl" dir="2400000" dist="38100">
              <a:srgbClr val="000000">
                <a:alpha val="30000"/>
              </a:srgbClr>
            </a:outerShdw>
          </a:effectLst>
        </p:spPr>
      </p:pic>
      <p:sp>
        <p:nvSpPr>
          <p:cNvPr id="67" name="Google Shape;67;p13"/>
          <p:cNvSpPr txBox="1"/>
          <p:nvPr/>
        </p:nvSpPr>
        <p:spPr>
          <a:xfrm>
            <a:off x="3973950" y="5319053"/>
            <a:ext cx="2110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2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Instagram: </a:t>
            </a:r>
            <a:endParaRPr b="1" sz="120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2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@NovaCoreHub</a:t>
            </a:r>
            <a:endParaRPr b="1" sz="120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8" name="Google Shape;68;p13" title="5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926725" y="5052041"/>
            <a:ext cx="204950" cy="204975"/>
          </a:xfrm>
          <a:prstGeom prst="rect">
            <a:avLst/>
          </a:prstGeom>
          <a:noFill/>
          <a:ln>
            <a:noFill/>
          </a:ln>
          <a:effectLst>
            <a:outerShdw rotWithShape="0" algn="bl" dir="2400000" dist="38100">
              <a:srgbClr val="000000">
                <a:alpha val="30000"/>
              </a:srgbClr>
            </a:outerShdw>
          </a:effectLst>
        </p:spPr>
      </p:pic>
      <p:sp>
        <p:nvSpPr>
          <p:cNvPr id="69" name="Google Shape;69;p13"/>
          <p:cNvSpPr txBox="1"/>
          <p:nvPr/>
        </p:nvSpPr>
        <p:spPr>
          <a:xfrm>
            <a:off x="3973950" y="6170673"/>
            <a:ext cx="2110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2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Facebook: @NovaCore</a:t>
            </a:r>
            <a:r>
              <a:rPr b="1" lang="uk" sz="12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LearningHub</a:t>
            </a:r>
            <a:endParaRPr b="1" sz="120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70" name="Google Shape;70;p13" title="4.p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962575" y="5877162"/>
            <a:ext cx="133250" cy="237500"/>
          </a:xfrm>
          <a:prstGeom prst="rect">
            <a:avLst/>
          </a:prstGeom>
          <a:noFill/>
          <a:ln>
            <a:noFill/>
          </a:ln>
          <a:effectLst>
            <a:outerShdw rotWithShape="0" algn="bl" dir="2400000" dist="38100">
              <a:srgbClr val="000000">
                <a:alpha val="30000"/>
              </a:srgbClr>
            </a:outerShdw>
          </a:effectLst>
        </p:spPr>
      </p:pic>
      <p:pic>
        <p:nvPicPr>
          <p:cNvPr id="71" name="Google Shape;71;p13" title="Icon.pn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225287" y="639822"/>
            <a:ext cx="313425" cy="288911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3"/>
          <p:cNvSpPr txBox="1"/>
          <p:nvPr/>
        </p:nvSpPr>
        <p:spPr>
          <a:xfrm>
            <a:off x="6890100" y="1100447"/>
            <a:ext cx="29838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4D4D4D"/>
                </a:solidFill>
                <a:latin typeface="Ubuntu Medium"/>
                <a:ea typeface="Ubuntu Medium"/>
                <a:cs typeface="Ubuntu Medium"/>
                <a:sym typeface="Ubuntu Medium"/>
              </a:rPr>
              <a:t>The Future of Education</a:t>
            </a:r>
            <a:endParaRPr>
              <a:solidFill>
                <a:srgbClr val="4D4D4D"/>
              </a:solidFill>
              <a:latin typeface="Ubuntu Medium"/>
              <a:ea typeface="Ubuntu Medium"/>
              <a:cs typeface="Ubuntu Medium"/>
              <a:sym typeface="Ubuntu Medium"/>
            </a:endParaRPr>
          </a:p>
        </p:txBody>
      </p:sp>
      <p:sp>
        <p:nvSpPr>
          <p:cNvPr id="73" name="Google Shape;73;p13"/>
          <p:cNvSpPr txBox="1"/>
          <p:nvPr/>
        </p:nvSpPr>
        <p:spPr>
          <a:xfrm>
            <a:off x="7005000" y="6825042"/>
            <a:ext cx="27540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>
                <a:solidFill>
                  <a:srgbClr val="4D4D4D"/>
                </a:solidFill>
                <a:latin typeface="Ubuntu Medium"/>
                <a:ea typeface="Ubuntu Medium"/>
                <a:cs typeface="Ubuntu Medium"/>
                <a:sym typeface="Ubuntu Medium"/>
              </a:rPr>
              <a:t>Our mission is to transform traditional learning with personalized guidance, smart technologies, and future-ready skills.</a:t>
            </a:r>
            <a:endParaRPr sz="1000">
              <a:solidFill>
                <a:srgbClr val="4D4D4D"/>
              </a:solidFill>
              <a:latin typeface="Ubuntu Medium"/>
              <a:ea typeface="Ubuntu Medium"/>
              <a:cs typeface="Ubuntu Medium"/>
              <a:sym typeface="Ubuntu Medium"/>
            </a:endParaRPr>
          </a:p>
        </p:txBody>
      </p:sp>
      <p:sp>
        <p:nvSpPr>
          <p:cNvPr id="74" name="Google Shape;74;p13"/>
          <p:cNvSpPr/>
          <p:nvPr/>
        </p:nvSpPr>
        <p:spPr>
          <a:xfrm rot="573">
            <a:off x="299400" y="626850"/>
            <a:ext cx="1800300" cy="536400"/>
          </a:xfrm>
          <a:prstGeom prst="roundRect">
            <a:avLst>
              <a:gd fmla="val 21458" name="adj"/>
            </a:avLst>
          </a:prstGeom>
          <a:solidFill>
            <a:srgbClr val="FFCC53"/>
          </a:solidFill>
          <a:ln>
            <a:noFill/>
          </a:ln>
          <a:effectLst>
            <a:outerShdw rotWithShape="0" algn="bl" dir="3600000" dist="95250">
              <a:srgbClr val="4D4D4D">
                <a:alpha val="1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900">
                <a:solidFill>
                  <a:srgbClr val="4D4D4D"/>
                </a:solidFill>
                <a:latin typeface="Ubuntu Medium"/>
                <a:ea typeface="Ubuntu Medium"/>
                <a:cs typeface="Ubuntu Medium"/>
                <a:sym typeface="Ubuntu Medium"/>
              </a:rPr>
              <a:t>ABOUT US</a:t>
            </a:r>
            <a:endParaRPr sz="1900">
              <a:solidFill>
                <a:srgbClr val="4D4D4D"/>
              </a:solidFill>
              <a:latin typeface="Ubuntu Medium"/>
              <a:ea typeface="Ubuntu Medium"/>
              <a:cs typeface="Ubuntu Medium"/>
              <a:sym typeface="Ubuntu Medium"/>
            </a:endParaRPr>
          </a:p>
        </p:txBody>
      </p:sp>
      <p:sp>
        <p:nvSpPr>
          <p:cNvPr id="75" name="Google Shape;75;p13"/>
          <p:cNvSpPr txBox="1"/>
          <p:nvPr/>
        </p:nvSpPr>
        <p:spPr>
          <a:xfrm>
            <a:off x="299400" y="1488275"/>
            <a:ext cx="27540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>
                <a:solidFill>
                  <a:srgbClr val="4D4D4D"/>
                </a:solidFill>
                <a:latin typeface="Ubuntu Medium"/>
                <a:ea typeface="Ubuntu Medium"/>
                <a:cs typeface="Ubuntu Medium"/>
                <a:sym typeface="Ubuntu Medium"/>
              </a:rPr>
              <a:t>At NovaCore Learning Hub, we are reshaping education through creativity, future-forward skills, and active engagement.</a:t>
            </a:r>
            <a:endParaRPr sz="1000">
              <a:solidFill>
                <a:srgbClr val="4D4D4D"/>
              </a:solidFill>
              <a:latin typeface="Ubuntu Medium"/>
              <a:ea typeface="Ubuntu Medium"/>
              <a:cs typeface="Ubuntu Medium"/>
              <a:sym typeface="Ubuntu Medium"/>
            </a:endParaRPr>
          </a:p>
        </p:txBody>
      </p:sp>
      <p:sp>
        <p:nvSpPr>
          <p:cNvPr id="76" name="Google Shape;76;p13"/>
          <p:cNvSpPr txBox="1"/>
          <p:nvPr/>
        </p:nvSpPr>
        <p:spPr>
          <a:xfrm>
            <a:off x="257250" y="2321050"/>
            <a:ext cx="27540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300">
                <a:solidFill>
                  <a:srgbClr val="4D4D4D"/>
                </a:solidFill>
                <a:latin typeface="Ubuntu"/>
                <a:ea typeface="Ubuntu"/>
                <a:cs typeface="Ubuntu"/>
                <a:sym typeface="Ubuntu"/>
              </a:rPr>
              <a:t>WHY PARENTS CHOOSE US:</a:t>
            </a:r>
            <a:endParaRPr b="1" sz="1300">
              <a:solidFill>
                <a:srgbClr val="4D4D4D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grpSp>
        <p:nvGrpSpPr>
          <p:cNvPr id="77" name="Google Shape;77;p13"/>
          <p:cNvGrpSpPr/>
          <p:nvPr/>
        </p:nvGrpSpPr>
        <p:grpSpPr>
          <a:xfrm>
            <a:off x="0" y="2769750"/>
            <a:ext cx="2884800" cy="789600"/>
            <a:chOff x="0" y="2693550"/>
            <a:chExt cx="2884800" cy="789600"/>
          </a:xfrm>
        </p:grpSpPr>
        <p:sp>
          <p:nvSpPr>
            <p:cNvPr id="78" name="Google Shape;78;p13"/>
            <p:cNvSpPr/>
            <p:nvPr/>
          </p:nvSpPr>
          <p:spPr>
            <a:xfrm rot="5400000">
              <a:off x="1047600" y="1645950"/>
              <a:ext cx="789600" cy="288480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324D60"/>
            </a:solidFill>
            <a:ln>
              <a:noFill/>
            </a:ln>
            <a:effectLst>
              <a:outerShdw rotWithShape="0" algn="bl" dir="5400000" dist="95250">
                <a:srgbClr val="000000">
                  <a:alpha val="1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3"/>
            <p:cNvSpPr txBox="1"/>
            <p:nvPr/>
          </p:nvSpPr>
          <p:spPr>
            <a:xfrm>
              <a:off x="421150" y="2850700"/>
              <a:ext cx="1862100" cy="46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u="sng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rPr>
                <a:t>AR/VR-Enhanced </a:t>
              </a:r>
              <a:endParaRPr b="1" u="sng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u="sng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rPr>
                <a:t>Smart Classrooms</a:t>
              </a:r>
              <a:endParaRPr b="1" u="sng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80" name="Google Shape;80;p13"/>
            <p:cNvSpPr txBox="1"/>
            <p:nvPr/>
          </p:nvSpPr>
          <p:spPr>
            <a:xfrm>
              <a:off x="2283249" y="2729750"/>
              <a:ext cx="365700" cy="67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4400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rPr>
                <a:t>1</a:t>
              </a:r>
              <a:endParaRPr b="1" sz="44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</p:grpSp>
      <p:grpSp>
        <p:nvGrpSpPr>
          <p:cNvPr id="81" name="Google Shape;81;p13"/>
          <p:cNvGrpSpPr/>
          <p:nvPr/>
        </p:nvGrpSpPr>
        <p:grpSpPr>
          <a:xfrm>
            <a:off x="0" y="3985575"/>
            <a:ext cx="2884800" cy="789600"/>
            <a:chOff x="0" y="3862325"/>
            <a:chExt cx="2884800" cy="789600"/>
          </a:xfrm>
        </p:grpSpPr>
        <p:sp>
          <p:nvSpPr>
            <p:cNvPr id="82" name="Google Shape;82;p13"/>
            <p:cNvSpPr/>
            <p:nvPr/>
          </p:nvSpPr>
          <p:spPr>
            <a:xfrm rot="5400000">
              <a:off x="1047600" y="2814725"/>
              <a:ext cx="789600" cy="288480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345E47"/>
            </a:solidFill>
            <a:ln>
              <a:noFill/>
            </a:ln>
            <a:effectLst>
              <a:outerShdw rotWithShape="0" algn="bl" dir="5400000" dist="95250">
                <a:srgbClr val="000000">
                  <a:alpha val="1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3"/>
            <p:cNvSpPr txBox="1"/>
            <p:nvPr/>
          </p:nvSpPr>
          <p:spPr>
            <a:xfrm>
              <a:off x="421150" y="4019475"/>
              <a:ext cx="1862100" cy="46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u="sng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rPr>
                <a:t>Learner-First Environment</a:t>
              </a:r>
              <a:endParaRPr b="1" u="sng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84" name="Google Shape;84;p13"/>
            <p:cNvSpPr txBox="1"/>
            <p:nvPr/>
          </p:nvSpPr>
          <p:spPr>
            <a:xfrm>
              <a:off x="2283249" y="3898525"/>
              <a:ext cx="365700" cy="67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4400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rPr>
                <a:t>2</a:t>
              </a:r>
              <a:endParaRPr b="1" sz="44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</p:grpSp>
      <p:grpSp>
        <p:nvGrpSpPr>
          <p:cNvPr id="85" name="Google Shape;85;p13"/>
          <p:cNvGrpSpPr/>
          <p:nvPr/>
        </p:nvGrpSpPr>
        <p:grpSpPr>
          <a:xfrm>
            <a:off x="0" y="5201400"/>
            <a:ext cx="2884800" cy="789600"/>
            <a:chOff x="0" y="5001300"/>
            <a:chExt cx="2884800" cy="789600"/>
          </a:xfrm>
        </p:grpSpPr>
        <p:sp>
          <p:nvSpPr>
            <p:cNvPr id="86" name="Google Shape;86;p13"/>
            <p:cNvSpPr/>
            <p:nvPr/>
          </p:nvSpPr>
          <p:spPr>
            <a:xfrm rot="5400000">
              <a:off x="1047600" y="3953700"/>
              <a:ext cx="789600" cy="288480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324D60"/>
            </a:solidFill>
            <a:ln>
              <a:noFill/>
            </a:ln>
            <a:effectLst>
              <a:outerShdw rotWithShape="0" algn="bl" dir="5400000" dist="95250">
                <a:srgbClr val="000000">
                  <a:alpha val="1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3"/>
            <p:cNvSpPr txBox="1"/>
            <p:nvPr/>
          </p:nvSpPr>
          <p:spPr>
            <a:xfrm>
              <a:off x="421150" y="5158450"/>
              <a:ext cx="1862100" cy="46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u="sng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rPr>
                <a:t>STEM and Digital Innovation</a:t>
              </a:r>
              <a:endParaRPr b="1" u="sng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88" name="Google Shape;88;p13"/>
            <p:cNvSpPr txBox="1"/>
            <p:nvPr/>
          </p:nvSpPr>
          <p:spPr>
            <a:xfrm>
              <a:off x="2283249" y="5037500"/>
              <a:ext cx="365700" cy="67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4400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rPr>
                <a:t>3</a:t>
              </a:r>
              <a:endParaRPr b="1" sz="44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</p:grpSp>
      <p:grpSp>
        <p:nvGrpSpPr>
          <p:cNvPr id="89" name="Google Shape;89;p13"/>
          <p:cNvGrpSpPr/>
          <p:nvPr/>
        </p:nvGrpSpPr>
        <p:grpSpPr>
          <a:xfrm>
            <a:off x="7047150" y="1364834"/>
            <a:ext cx="2669700" cy="3266492"/>
            <a:chOff x="7037593" y="1364659"/>
            <a:chExt cx="2669700" cy="3266492"/>
          </a:xfrm>
        </p:grpSpPr>
        <p:sp>
          <p:nvSpPr>
            <p:cNvPr id="90" name="Google Shape;90;p13"/>
            <p:cNvSpPr/>
            <p:nvPr/>
          </p:nvSpPr>
          <p:spPr>
            <a:xfrm rot="572871">
              <a:off x="7083919" y="2159258"/>
              <a:ext cx="2577302" cy="769634"/>
            </a:xfrm>
            <a:prstGeom prst="roundRect">
              <a:avLst>
                <a:gd fmla="val 16667" name="adj"/>
              </a:avLst>
            </a:prstGeom>
            <a:solidFill>
              <a:srgbClr val="324D60"/>
            </a:solidFill>
            <a:ln>
              <a:noFill/>
            </a:ln>
            <a:effectLst>
              <a:outerShdw rotWithShape="0" algn="bl" dir="3600000" dist="104775">
                <a:srgbClr val="4D4D4D">
                  <a:alpha val="1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4200">
                  <a:solidFill>
                    <a:schemeClr val="lt1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LEARN</a:t>
              </a:r>
              <a:endParaRPr sz="4200">
                <a:solidFill>
                  <a:schemeClr val="lt1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</p:txBody>
        </p:sp>
        <p:sp>
          <p:nvSpPr>
            <p:cNvPr id="91" name="Google Shape;91;p13"/>
            <p:cNvSpPr/>
            <p:nvPr/>
          </p:nvSpPr>
          <p:spPr>
            <a:xfrm rot="-574449">
              <a:off x="7083692" y="3652732"/>
              <a:ext cx="2577502" cy="769438"/>
            </a:xfrm>
            <a:prstGeom prst="roundRect">
              <a:avLst>
                <a:gd fmla="val 16667" name="adj"/>
              </a:avLst>
            </a:prstGeom>
            <a:solidFill>
              <a:srgbClr val="345E47"/>
            </a:solidFill>
            <a:ln>
              <a:noFill/>
            </a:ln>
            <a:effectLst>
              <a:outerShdw rotWithShape="0" algn="bl" dir="3600000" dist="104775">
                <a:srgbClr val="4D4D4D">
                  <a:alpha val="1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4600">
                  <a:solidFill>
                    <a:schemeClr val="lt1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DOING</a:t>
              </a:r>
              <a:endParaRPr sz="4600">
                <a:solidFill>
                  <a:schemeClr val="lt1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</p:txBody>
        </p:sp>
        <p:sp>
          <p:nvSpPr>
            <p:cNvPr id="92" name="Google Shape;92;p13"/>
            <p:cNvSpPr/>
            <p:nvPr/>
          </p:nvSpPr>
          <p:spPr>
            <a:xfrm rot="795">
              <a:off x="7281517" y="2973650"/>
              <a:ext cx="1297200" cy="769200"/>
            </a:xfrm>
            <a:prstGeom prst="roundRect">
              <a:avLst>
                <a:gd fmla="val 21458" name="adj"/>
              </a:avLst>
            </a:prstGeom>
            <a:solidFill>
              <a:srgbClr val="FFCC53"/>
            </a:solidFill>
            <a:ln>
              <a:noFill/>
            </a:ln>
            <a:effectLst>
              <a:outerShdw rotWithShape="0" algn="bl" dir="3600000" dist="104775">
                <a:srgbClr val="4D4D4D">
                  <a:alpha val="1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4200">
                  <a:solidFill>
                    <a:srgbClr val="4D4D4D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BY</a:t>
              </a:r>
              <a:endParaRPr sz="4200">
                <a:solidFill>
                  <a:srgbClr val="4D4D4D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</p:txBody>
        </p:sp>
        <p:pic>
          <p:nvPicPr>
            <p:cNvPr id="93" name="Google Shape;93;p13" title="Line 2.png"/>
            <p:cNvPicPr preferRelativeResize="0"/>
            <p:nvPr/>
          </p:nvPicPr>
          <p:blipFill rotWithShape="1">
            <a:blip r:embed="rId11">
              <a:alphaModFix/>
            </a:blip>
            <a:srcRect b="0" l="0" r="28820" t="90661"/>
            <a:stretch/>
          </p:blipFill>
          <p:spPr>
            <a:xfrm>
              <a:off x="8679275" y="3278112"/>
              <a:ext cx="408325" cy="184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4" name="Google Shape;94;p13" title="Line 2.png"/>
            <p:cNvPicPr preferRelativeResize="0"/>
            <p:nvPr/>
          </p:nvPicPr>
          <p:blipFill rotWithShape="1">
            <a:blip r:embed="rId11">
              <a:alphaModFix/>
            </a:blip>
            <a:srcRect b="61183" l="24828" r="0" t="0"/>
            <a:stretch/>
          </p:blipFill>
          <p:spPr>
            <a:xfrm>
              <a:off x="8833006" y="1364659"/>
              <a:ext cx="451025" cy="80342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5" name="Google Shape;95;p13"/>
          <p:cNvGrpSpPr/>
          <p:nvPr/>
        </p:nvGrpSpPr>
        <p:grpSpPr>
          <a:xfrm>
            <a:off x="0" y="6417225"/>
            <a:ext cx="2884800" cy="789600"/>
            <a:chOff x="0" y="6341025"/>
            <a:chExt cx="2884800" cy="789600"/>
          </a:xfrm>
        </p:grpSpPr>
        <p:sp>
          <p:nvSpPr>
            <p:cNvPr id="96" name="Google Shape;96;p13"/>
            <p:cNvSpPr/>
            <p:nvPr/>
          </p:nvSpPr>
          <p:spPr>
            <a:xfrm rot="5400000">
              <a:off x="1047600" y="5293425"/>
              <a:ext cx="789600" cy="288480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345E47"/>
            </a:solidFill>
            <a:ln>
              <a:noFill/>
            </a:ln>
            <a:effectLst>
              <a:outerShdw rotWithShape="0" algn="bl" dir="5400000" dist="95250">
                <a:srgbClr val="000000">
                  <a:alpha val="1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3"/>
            <p:cNvSpPr txBox="1"/>
            <p:nvPr/>
          </p:nvSpPr>
          <p:spPr>
            <a:xfrm>
              <a:off x="421150" y="6498175"/>
              <a:ext cx="1862100" cy="46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u="sng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rPr>
                <a:t>Active L</a:t>
              </a:r>
              <a:r>
                <a:rPr b="1" lang="uk" u="sng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rPr>
                <a:t>earning</a:t>
              </a:r>
              <a:endParaRPr b="1" u="sng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u="sng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rPr>
                <a:t>Approach</a:t>
              </a:r>
              <a:endParaRPr b="1" u="sng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98" name="Google Shape;98;p13"/>
            <p:cNvSpPr txBox="1"/>
            <p:nvPr/>
          </p:nvSpPr>
          <p:spPr>
            <a:xfrm>
              <a:off x="2283249" y="6377225"/>
              <a:ext cx="365700" cy="67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4400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rPr>
                <a:t>4</a:t>
              </a:r>
              <a:endParaRPr b="1" sz="44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</p:grpSp>
      <p:pic>
        <p:nvPicPr>
          <p:cNvPr id="99" name="Google Shape;99;p13" title="Line 1.png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rot="-314131">
            <a:off x="2678050" y="2403675"/>
            <a:ext cx="339560" cy="50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4" title="Photo1.png"/>
          <p:cNvPicPr preferRelativeResize="0"/>
          <p:nvPr/>
        </p:nvPicPr>
        <p:blipFill rotWithShape="1">
          <a:blip r:embed="rId3">
            <a:alphaModFix/>
          </a:blip>
          <a:srcRect b="8604" l="1705" r="28099" t="11125"/>
          <a:stretch/>
        </p:blipFill>
        <p:spPr>
          <a:xfrm>
            <a:off x="0" y="5708434"/>
            <a:ext cx="2212500" cy="2074800"/>
          </a:xfrm>
          <a:prstGeom prst="round2SameRect">
            <a:avLst>
              <a:gd fmla="val 50000" name="adj1"/>
              <a:gd fmla="val 0" name="adj2"/>
            </a:avLst>
          </a:prstGeom>
          <a:noFill/>
          <a:ln>
            <a:noFill/>
          </a:ln>
        </p:spPr>
      </p:pic>
      <p:grpSp>
        <p:nvGrpSpPr>
          <p:cNvPr id="105" name="Google Shape;105;p14"/>
          <p:cNvGrpSpPr/>
          <p:nvPr/>
        </p:nvGrpSpPr>
        <p:grpSpPr>
          <a:xfrm>
            <a:off x="3629928" y="474666"/>
            <a:ext cx="2798828" cy="6833670"/>
            <a:chOff x="3604875" y="552356"/>
            <a:chExt cx="2735100" cy="6678071"/>
          </a:xfrm>
        </p:grpSpPr>
        <p:grpSp>
          <p:nvGrpSpPr>
            <p:cNvPr id="106" name="Google Shape;106;p14"/>
            <p:cNvGrpSpPr/>
            <p:nvPr/>
          </p:nvGrpSpPr>
          <p:grpSpPr>
            <a:xfrm>
              <a:off x="3604875" y="552356"/>
              <a:ext cx="2735100" cy="6678071"/>
              <a:chOff x="3627000" y="552450"/>
              <a:chExt cx="2735100" cy="6671400"/>
            </a:xfrm>
          </p:grpSpPr>
          <p:sp>
            <p:nvSpPr>
              <p:cNvPr id="107" name="Google Shape;107;p14"/>
              <p:cNvSpPr/>
              <p:nvPr/>
            </p:nvSpPr>
            <p:spPr>
              <a:xfrm>
                <a:off x="3627000" y="552450"/>
                <a:ext cx="2735100" cy="6671400"/>
              </a:xfrm>
              <a:prstGeom prst="roundRect">
                <a:avLst>
                  <a:gd fmla="val 34471" name="adj"/>
                </a:avLst>
              </a:prstGeom>
              <a:solidFill>
                <a:srgbClr val="324D6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" name="Google Shape;108;p14"/>
              <p:cNvSpPr/>
              <p:nvPr/>
            </p:nvSpPr>
            <p:spPr>
              <a:xfrm>
                <a:off x="3719400" y="659350"/>
                <a:ext cx="2550300" cy="6454500"/>
              </a:xfrm>
              <a:prstGeom prst="roundRect">
                <a:avLst>
                  <a:gd fmla="val 34471" name="adj"/>
                </a:avLst>
              </a:prstGeom>
              <a:noFill/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09" name="Google Shape;109;p14"/>
            <p:cNvSpPr txBox="1"/>
            <p:nvPr/>
          </p:nvSpPr>
          <p:spPr>
            <a:xfrm rot="432575">
              <a:off x="3864158" y="1274745"/>
              <a:ext cx="2218339" cy="5714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900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rPr>
                <a:t>LIMITED-TIME</a:t>
              </a:r>
              <a:endParaRPr b="1" sz="19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900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rPr>
                <a:t>DISCOUNT!</a:t>
              </a:r>
              <a:endParaRPr b="1" sz="19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110" name="Google Shape;110;p14"/>
            <p:cNvSpPr txBox="1"/>
            <p:nvPr/>
          </p:nvSpPr>
          <p:spPr>
            <a:xfrm>
              <a:off x="3897050" y="2216033"/>
              <a:ext cx="2038200" cy="49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chemeClr val="lt1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Enroll now and enjoy exclusive savings on all educational tracks </a:t>
              </a:r>
              <a:r>
                <a:rPr b="1" lang="uk" sz="1000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rPr>
                <a:t>at NovaCore Learning Hub.</a:t>
              </a:r>
              <a:endParaRPr b="1" sz="10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111" name="Google Shape;111;p14"/>
            <p:cNvSpPr txBox="1"/>
            <p:nvPr/>
          </p:nvSpPr>
          <p:spPr>
            <a:xfrm>
              <a:off x="5234325" y="3778725"/>
              <a:ext cx="825900" cy="15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000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rPr>
                <a:t>USE CODE</a:t>
              </a:r>
              <a:endParaRPr b="1" sz="10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112" name="Google Shape;112;p14"/>
            <p:cNvSpPr txBox="1"/>
            <p:nvPr/>
          </p:nvSpPr>
          <p:spPr>
            <a:xfrm>
              <a:off x="5346466" y="6255643"/>
              <a:ext cx="825900" cy="15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000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rPr>
                <a:t>USE CODE</a:t>
              </a:r>
              <a:endParaRPr b="1" sz="10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113" name="Google Shape;113;p14"/>
            <p:cNvSpPr/>
            <p:nvPr/>
          </p:nvSpPr>
          <p:spPr>
            <a:xfrm rot="-957885">
              <a:off x="4171286" y="3056751"/>
              <a:ext cx="1708079" cy="490913"/>
            </a:xfrm>
            <a:prstGeom prst="roundRect">
              <a:avLst>
                <a:gd fmla="val 35488" name="adj"/>
              </a:avLst>
            </a:prstGeom>
            <a:solidFill>
              <a:srgbClr val="FFCC53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500">
                  <a:solidFill>
                    <a:srgbClr val="324D60"/>
                  </a:solidFill>
                  <a:latin typeface="Ubuntu"/>
                  <a:ea typeface="Ubuntu"/>
                  <a:cs typeface="Ubuntu"/>
                  <a:sym typeface="Ubuntu"/>
                </a:rPr>
                <a:t>SAVE UP TO 25%</a:t>
              </a:r>
              <a:endParaRPr b="1" sz="1500">
                <a:solidFill>
                  <a:srgbClr val="324D60"/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114" name="Google Shape;114;p14"/>
            <p:cNvSpPr/>
            <p:nvPr/>
          </p:nvSpPr>
          <p:spPr>
            <a:xfrm rot="1107140">
              <a:off x="4467613" y="4274959"/>
              <a:ext cx="1251124" cy="366382"/>
            </a:xfrm>
            <a:prstGeom prst="roundRect">
              <a:avLst>
                <a:gd fmla="val 44141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200">
                  <a:solidFill>
                    <a:srgbClr val="324D60"/>
                  </a:solidFill>
                  <a:latin typeface="Ubuntu"/>
                  <a:ea typeface="Ubuntu"/>
                  <a:cs typeface="Ubuntu"/>
                  <a:sym typeface="Ubuntu"/>
                </a:rPr>
                <a:t>NOVACORE25</a:t>
              </a:r>
              <a:endParaRPr sz="1200">
                <a:solidFill>
                  <a:srgbClr val="324D60"/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  <p:pic>
          <p:nvPicPr>
            <p:cNvPr id="115" name="Google Shape;115;p14" title=" Line 4.png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354891" y="4946080"/>
              <a:ext cx="416825" cy="1033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6" name="Google Shape;116;p14" title=" Line 3.png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551537" y="3975800"/>
              <a:ext cx="285125" cy="339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" name="Google Shape;117;p14" title=" Line 2.png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376885" y="1801400"/>
              <a:ext cx="112025" cy="388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8" name="Google Shape;118;p14" title=" Line 1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67013" y="4504451"/>
            <a:ext cx="454325" cy="320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9" name="Google Shape;119;p14"/>
          <p:cNvGrpSpPr/>
          <p:nvPr/>
        </p:nvGrpSpPr>
        <p:grpSpPr>
          <a:xfrm>
            <a:off x="6816950" y="605095"/>
            <a:ext cx="3244926" cy="1809190"/>
            <a:chOff x="6816950" y="966875"/>
            <a:chExt cx="3244926" cy="1809190"/>
          </a:xfrm>
        </p:grpSpPr>
        <p:sp>
          <p:nvSpPr>
            <p:cNvPr id="120" name="Google Shape;120;p14"/>
            <p:cNvSpPr/>
            <p:nvPr/>
          </p:nvSpPr>
          <p:spPr>
            <a:xfrm flipH="1" rot="-5400000">
              <a:off x="8267750" y="-483925"/>
              <a:ext cx="343200" cy="324480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345E47"/>
            </a:solidFill>
            <a:ln>
              <a:noFill/>
            </a:ln>
            <a:effectLst>
              <a:outerShdw rotWithShape="0" algn="bl" dir="5400000" dist="57150">
                <a:srgbClr val="000000">
                  <a:alpha val="1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4"/>
            <p:cNvSpPr txBox="1"/>
            <p:nvPr/>
          </p:nvSpPr>
          <p:spPr>
            <a:xfrm>
              <a:off x="7263476" y="1030775"/>
              <a:ext cx="27984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rPr>
                <a:t>YOUNG INNOVATOR PACK</a:t>
              </a:r>
              <a:endParaRPr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  <p:grpSp>
          <p:nvGrpSpPr>
            <p:cNvPr id="122" name="Google Shape;122;p14"/>
            <p:cNvGrpSpPr/>
            <p:nvPr/>
          </p:nvGrpSpPr>
          <p:grpSpPr>
            <a:xfrm>
              <a:off x="6974550" y="1524442"/>
              <a:ext cx="2807125" cy="215400"/>
              <a:chOff x="6974550" y="1530250"/>
              <a:chExt cx="2807125" cy="215400"/>
            </a:xfrm>
          </p:grpSpPr>
          <p:sp>
            <p:nvSpPr>
              <p:cNvPr id="123" name="Google Shape;123;p14"/>
              <p:cNvSpPr txBox="1"/>
              <p:nvPr/>
            </p:nvSpPr>
            <p:spPr>
              <a:xfrm>
                <a:off x="7263475" y="1530250"/>
                <a:ext cx="25182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>
                    <a:solidFill>
                      <a:srgbClr val="4D4D4D"/>
                    </a:solidFill>
                    <a:latin typeface="Ubuntu"/>
                    <a:ea typeface="Ubuntu"/>
                    <a:cs typeface="Ubuntu"/>
                    <a:sym typeface="Ubuntu"/>
                  </a:rPr>
                  <a:t>6-week Tech Discovery</a:t>
                </a:r>
                <a:endParaRPr>
                  <a:solidFill>
                    <a:srgbClr val="4D4D4D"/>
                  </a:solidFill>
                  <a:latin typeface="Ubuntu"/>
                  <a:ea typeface="Ubuntu"/>
                  <a:cs typeface="Ubuntu"/>
                  <a:sym typeface="Ubuntu"/>
                </a:endParaRPr>
              </a:p>
            </p:txBody>
          </p:sp>
          <p:sp>
            <p:nvSpPr>
              <p:cNvPr id="124" name="Google Shape;124;p14"/>
              <p:cNvSpPr/>
              <p:nvPr/>
            </p:nvSpPr>
            <p:spPr>
              <a:xfrm>
                <a:off x="6974550" y="1575550"/>
                <a:ext cx="124800" cy="124800"/>
              </a:xfrm>
              <a:prstGeom prst="ellipse">
                <a:avLst/>
              </a:prstGeom>
              <a:solidFill>
                <a:srgbClr val="345E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5" name="Google Shape;125;p14"/>
            <p:cNvGrpSpPr/>
            <p:nvPr/>
          </p:nvGrpSpPr>
          <p:grpSpPr>
            <a:xfrm>
              <a:off x="6974550" y="1772319"/>
              <a:ext cx="2807125" cy="215400"/>
              <a:chOff x="6974550" y="1530250"/>
              <a:chExt cx="2807125" cy="215400"/>
            </a:xfrm>
          </p:grpSpPr>
          <p:sp>
            <p:nvSpPr>
              <p:cNvPr id="126" name="Google Shape;126;p14"/>
              <p:cNvSpPr txBox="1"/>
              <p:nvPr/>
            </p:nvSpPr>
            <p:spPr>
              <a:xfrm>
                <a:off x="7263475" y="1530250"/>
                <a:ext cx="25182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>
                    <a:solidFill>
                      <a:srgbClr val="4D4D4D"/>
                    </a:solidFill>
                    <a:latin typeface="Ubuntu"/>
                    <a:ea typeface="Ubuntu"/>
                    <a:cs typeface="Ubuntu"/>
                    <a:sym typeface="Ubuntu"/>
                  </a:rPr>
                  <a:t>4-week Design Workshop</a:t>
                </a:r>
                <a:endParaRPr>
                  <a:solidFill>
                    <a:srgbClr val="4D4D4D"/>
                  </a:solidFill>
                  <a:latin typeface="Ubuntu"/>
                  <a:ea typeface="Ubuntu"/>
                  <a:cs typeface="Ubuntu"/>
                  <a:sym typeface="Ubuntu"/>
                </a:endParaRPr>
              </a:p>
            </p:txBody>
          </p:sp>
          <p:sp>
            <p:nvSpPr>
              <p:cNvPr id="127" name="Google Shape;127;p14"/>
              <p:cNvSpPr/>
              <p:nvPr/>
            </p:nvSpPr>
            <p:spPr>
              <a:xfrm>
                <a:off x="6974550" y="1575550"/>
                <a:ext cx="124800" cy="124800"/>
              </a:xfrm>
              <a:prstGeom prst="ellipse">
                <a:avLst/>
              </a:prstGeom>
              <a:solidFill>
                <a:srgbClr val="345E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8" name="Google Shape;128;p14"/>
            <p:cNvGrpSpPr/>
            <p:nvPr/>
          </p:nvGrpSpPr>
          <p:grpSpPr>
            <a:xfrm>
              <a:off x="6974550" y="2020197"/>
              <a:ext cx="2807125" cy="215400"/>
              <a:chOff x="6974550" y="1530250"/>
              <a:chExt cx="2807125" cy="215400"/>
            </a:xfrm>
          </p:grpSpPr>
          <p:sp>
            <p:nvSpPr>
              <p:cNvPr id="129" name="Google Shape;129;p14"/>
              <p:cNvSpPr txBox="1"/>
              <p:nvPr/>
            </p:nvSpPr>
            <p:spPr>
              <a:xfrm>
                <a:off x="7263475" y="1530250"/>
                <a:ext cx="25182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>
                    <a:solidFill>
                      <a:srgbClr val="4D4D4D"/>
                    </a:solidFill>
                    <a:latin typeface="Ubuntu"/>
                    <a:ea typeface="Ubuntu"/>
                    <a:cs typeface="Ubuntu"/>
                    <a:sym typeface="Ubuntu"/>
                  </a:rPr>
                  <a:t>Bonus: e-learning Library</a:t>
                </a:r>
                <a:endParaRPr>
                  <a:solidFill>
                    <a:srgbClr val="4D4D4D"/>
                  </a:solidFill>
                  <a:latin typeface="Ubuntu"/>
                  <a:ea typeface="Ubuntu"/>
                  <a:cs typeface="Ubuntu"/>
                  <a:sym typeface="Ubuntu"/>
                </a:endParaRPr>
              </a:p>
            </p:txBody>
          </p:sp>
          <p:sp>
            <p:nvSpPr>
              <p:cNvPr id="130" name="Google Shape;130;p14"/>
              <p:cNvSpPr/>
              <p:nvPr/>
            </p:nvSpPr>
            <p:spPr>
              <a:xfrm>
                <a:off x="6974550" y="1575550"/>
                <a:ext cx="124800" cy="124800"/>
              </a:xfrm>
              <a:prstGeom prst="ellipse">
                <a:avLst/>
              </a:prstGeom>
              <a:solidFill>
                <a:srgbClr val="345E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31" name="Google Shape;131;p14"/>
            <p:cNvSpPr/>
            <p:nvPr/>
          </p:nvSpPr>
          <p:spPr>
            <a:xfrm rot="904">
              <a:off x="8684853" y="2436015"/>
              <a:ext cx="1140300" cy="339900"/>
            </a:xfrm>
            <a:prstGeom prst="roundRect">
              <a:avLst>
                <a:gd fmla="val 50000" name="adj"/>
              </a:avLst>
            </a:prstGeom>
            <a:solidFill>
              <a:srgbClr val="345E47"/>
            </a:solidFill>
            <a:ln>
              <a:noFill/>
            </a:ln>
            <a:effectLst>
              <a:outerShdw rotWithShape="0" algn="bl" dir="3600000" dist="76200">
                <a:srgbClr val="4D4D4D">
                  <a:alpha val="1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200" u="sng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rPr>
                <a:t>Only $489</a:t>
              </a:r>
              <a:endParaRPr b="1" sz="1200" u="sng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</p:grpSp>
      <p:grpSp>
        <p:nvGrpSpPr>
          <p:cNvPr id="132" name="Google Shape;132;p14"/>
          <p:cNvGrpSpPr/>
          <p:nvPr/>
        </p:nvGrpSpPr>
        <p:grpSpPr>
          <a:xfrm>
            <a:off x="6816950" y="3011797"/>
            <a:ext cx="3244926" cy="1809190"/>
            <a:chOff x="6816950" y="966875"/>
            <a:chExt cx="3244926" cy="1809190"/>
          </a:xfrm>
        </p:grpSpPr>
        <p:sp>
          <p:nvSpPr>
            <p:cNvPr id="133" name="Google Shape;133;p14"/>
            <p:cNvSpPr/>
            <p:nvPr/>
          </p:nvSpPr>
          <p:spPr>
            <a:xfrm flipH="1" rot="-5400000">
              <a:off x="8267750" y="-483925"/>
              <a:ext cx="343200" cy="324480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FFCC53"/>
            </a:solidFill>
            <a:ln>
              <a:noFill/>
            </a:ln>
            <a:effectLst>
              <a:outerShdw rotWithShape="0" algn="bl" dir="5400000" dist="57150">
                <a:srgbClr val="000000">
                  <a:alpha val="1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4"/>
            <p:cNvSpPr txBox="1"/>
            <p:nvPr/>
          </p:nvSpPr>
          <p:spPr>
            <a:xfrm>
              <a:off x="7263476" y="1030775"/>
              <a:ext cx="27984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rPr>
                <a:t>TOTAL GROWTH PLAN</a:t>
              </a:r>
              <a:endParaRPr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  <p:grpSp>
          <p:nvGrpSpPr>
            <p:cNvPr id="135" name="Google Shape;135;p14"/>
            <p:cNvGrpSpPr/>
            <p:nvPr/>
          </p:nvGrpSpPr>
          <p:grpSpPr>
            <a:xfrm>
              <a:off x="6974550" y="1524442"/>
              <a:ext cx="2807125" cy="215400"/>
              <a:chOff x="6974550" y="1530250"/>
              <a:chExt cx="2807125" cy="215400"/>
            </a:xfrm>
          </p:grpSpPr>
          <p:sp>
            <p:nvSpPr>
              <p:cNvPr id="136" name="Google Shape;136;p14"/>
              <p:cNvSpPr txBox="1"/>
              <p:nvPr/>
            </p:nvSpPr>
            <p:spPr>
              <a:xfrm>
                <a:off x="7263475" y="1530250"/>
                <a:ext cx="25182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>
                    <a:solidFill>
                      <a:srgbClr val="4D4D4D"/>
                    </a:solidFill>
                    <a:latin typeface="Ubuntu"/>
                    <a:ea typeface="Ubuntu"/>
                    <a:cs typeface="Ubuntu"/>
                    <a:sym typeface="Ubuntu"/>
                  </a:rPr>
                  <a:t>6-week Technology Program</a:t>
                </a:r>
                <a:endParaRPr>
                  <a:solidFill>
                    <a:srgbClr val="4D4D4D"/>
                  </a:solidFill>
                  <a:latin typeface="Ubuntu"/>
                  <a:ea typeface="Ubuntu"/>
                  <a:cs typeface="Ubuntu"/>
                  <a:sym typeface="Ubuntu"/>
                </a:endParaRPr>
              </a:p>
            </p:txBody>
          </p:sp>
          <p:sp>
            <p:nvSpPr>
              <p:cNvPr id="137" name="Google Shape;137;p14"/>
              <p:cNvSpPr/>
              <p:nvPr/>
            </p:nvSpPr>
            <p:spPr>
              <a:xfrm>
                <a:off x="6974550" y="1575550"/>
                <a:ext cx="124800" cy="124800"/>
              </a:xfrm>
              <a:prstGeom prst="ellipse">
                <a:avLst/>
              </a:prstGeom>
              <a:solidFill>
                <a:srgbClr val="FFCC5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8" name="Google Shape;138;p14"/>
            <p:cNvGrpSpPr/>
            <p:nvPr/>
          </p:nvGrpSpPr>
          <p:grpSpPr>
            <a:xfrm>
              <a:off x="6974550" y="1772319"/>
              <a:ext cx="2807125" cy="215400"/>
              <a:chOff x="6974550" y="1530250"/>
              <a:chExt cx="2807125" cy="215400"/>
            </a:xfrm>
          </p:grpSpPr>
          <p:sp>
            <p:nvSpPr>
              <p:cNvPr id="139" name="Google Shape;139;p14"/>
              <p:cNvSpPr txBox="1"/>
              <p:nvPr/>
            </p:nvSpPr>
            <p:spPr>
              <a:xfrm>
                <a:off x="7263475" y="1530250"/>
                <a:ext cx="25182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>
                    <a:solidFill>
                      <a:srgbClr val="4D4D4D"/>
                    </a:solidFill>
                    <a:latin typeface="Ubuntu"/>
                    <a:ea typeface="Ubuntu"/>
                    <a:cs typeface="Ubuntu"/>
                    <a:sym typeface="Ubuntu"/>
                  </a:rPr>
                  <a:t>4-week Creative Labs</a:t>
                </a:r>
                <a:endParaRPr>
                  <a:solidFill>
                    <a:srgbClr val="4D4D4D"/>
                  </a:solidFill>
                  <a:latin typeface="Ubuntu"/>
                  <a:ea typeface="Ubuntu"/>
                  <a:cs typeface="Ubuntu"/>
                  <a:sym typeface="Ubuntu"/>
                </a:endParaRPr>
              </a:p>
            </p:txBody>
          </p:sp>
          <p:sp>
            <p:nvSpPr>
              <p:cNvPr id="140" name="Google Shape;140;p14"/>
              <p:cNvSpPr/>
              <p:nvPr/>
            </p:nvSpPr>
            <p:spPr>
              <a:xfrm>
                <a:off x="6974550" y="1575550"/>
                <a:ext cx="124800" cy="124800"/>
              </a:xfrm>
              <a:prstGeom prst="ellipse">
                <a:avLst/>
              </a:prstGeom>
              <a:solidFill>
                <a:srgbClr val="FFCC5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1" name="Google Shape;141;p14"/>
            <p:cNvGrpSpPr/>
            <p:nvPr/>
          </p:nvGrpSpPr>
          <p:grpSpPr>
            <a:xfrm>
              <a:off x="6974550" y="2020197"/>
              <a:ext cx="2807125" cy="215400"/>
              <a:chOff x="6974550" y="1530250"/>
              <a:chExt cx="2807125" cy="215400"/>
            </a:xfrm>
          </p:grpSpPr>
          <p:sp>
            <p:nvSpPr>
              <p:cNvPr id="142" name="Google Shape;142;p14"/>
              <p:cNvSpPr txBox="1"/>
              <p:nvPr/>
            </p:nvSpPr>
            <p:spPr>
              <a:xfrm>
                <a:off x="7263475" y="1530250"/>
                <a:ext cx="25182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>
                    <a:solidFill>
                      <a:srgbClr val="4D4D4D"/>
                    </a:solidFill>
                    <a:latin typeface="Ubuntu"/>
                    <a:ea typeface="Ubuntu"/>
                    <a:cs typeface="Ubuntu"/>
                    <a:sym typeface="Ubuntu"/>
                  </a:rPr>
                  <a:t>Full Digital Materials</a:t>
                </a:r>
                <a:endParaRPr>
                  <a:solidFill>
                    <a:srgbClr val="4D4D4D"/>
                  </a:solidFill>
                  <a:latin typeface="Ubuntu"/>
                  <a:ea typeface="Ubuntu"/>
                  <a:cs typeface="Ubuntu"/>
                  <a:sym typeface="Ubuntu"/>
                </a:endParaRPr>
              </a:p>
            </p:txBody>
          </p:sp>
          <p:sp>
            <p:nvSpPr>
              <p:cNvPr id="143" name="Google Shape;143;p14"/>
              <p:cNvSpPr/>
              <p:nvPr/>
            </p:nvSpPr>
            <p:spPr>
              <a:xfrm>
                <a:off x="6974550" y="1575550"/>
                <a:ext cx="124800" cy="124800"/>
              </a:xfrm>
              <a:prstGeom prst="ellipse">
                <a:avLst/>
              </a:prstGeom>
              <a:solidFill>
                <a:srgbClr val="FFCC5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44" name="Google Shape;144;p14"/>
            <p:cNvSpPr/>
            <p:nvPr/>
          </p:nvSpPr>
          <p:spPr>
            <a:xfrm rot="904">
              <a:off x="8684853" y="2436015"/>
              <a:ext cx="1140300" cy="339900"/>
            </a:xfrm>
            <a:prstGeom prst="roundRect">
              <a:avLst>
                <a:gd fmla="val 50000" name="adj"/>
              </a:avLst>
            </a:prstGeom>
            <a:solidFill>
              <a:srgbClr val="FFCC53"/>
            </a:solidFill>
            <a:ln>
              <a:noFill/>
            </a:ln>
            <a:effectLst>
              <a:outerShdw rotWithShape="0" algn="bl" dir="3600000" dist="76200">
                <a:srgbClr val="4D4D4D">
                  <a:alpha val="1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200" u="sng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rPr>
                <a:t>Just $769</a:t>
              </a:r>
              <a:endParaRPr b="1" sz="1200" u="sng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</p:grpSp>
      <p:grpSp>
        <p:nvGrpSpPr>
          <p:cNvPr id="145" name="Google Shape;145;p14"/>
          <p:cNvGrpSpPr/>
          <p:nvPr/>
        </p:nvGrpSpPr>
        <p:grpSpPr>
          <a:xfrm>
            <a:off x="6816950" y="5418500"/>
            <a:ext cx="3244926" cy="1809190"/>
            <a:chOff x="6816950" y="966875"/>
            <a:chExt cx="3244926" cy="1809190"/>
          </a:xfrm>
        </p:grpSpPr>
        <p:sp>
          <p:nvSpPr>
            <p:cNvPr id="146" name="Google Shape;146;p14"/>
            <p:cNvSpPr/>
            <p:nvPr/>
          </p:nvSpPr>
          <p:spPr>
            <a:xfrm flipH="1" rot="-5400000">
              <a:off x="8267750" y="-483925"/>
              <a:ext cx="343200" cy="324480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324D60"/>
            </a:solidFill>
            <a:ln>
              <a:noFill/>
            </a:ln>
            <a:effectLst>
              <a:outerShdw rotWithShape="0" algn="bl" dir="5400000" dist="57150">
                <a:srgbClr val="000000">
                  <a:alpha val="1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4"/>
            <p:cNvSpPr txBox="1"/>
            <p:nvPr/>
          </p:nvSpPr>
          <p:spPr>
            <a:xfrm>
              <a:off x="7263476" y="1030775"/>
              <a:ext cx="27984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rPr>
                <a:t>VISIONARY COMBO KIT</a:t>
              </a:r>
              <a:endParaRPr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  <p:grpSp>
          <p:nvGrpSpPr>
            <p:cNvPr id="148" name="Google Shape;148;p14"/>
            <p:cNvGrpSpPr/>
            <p:nvPr/>
          </p:nvGrpSpPr>
          <p:grpSpPr>
            <a:xfrm>
              <a:off x="6974550" y="1524442"/>
              <a:ext cx="2807125" cy="215400"/>
              <a:chOff x="6974550" y="1530250"/>
              <a:chExt cx="2807125" cy="215400"/>
            </a:xfrm>
          </p:grpSpPr>
          <p:sp>
            <p:nvSpPr>
              <p:cNvPr id="149" name="Google Shape;149;p14"/>
              <p:cNvSpPr txBox="1"/>
              <p:nvPr/>
            </p:nvSpPr>
            <p:spPr>
              <a:xfrm>
                <a:off x="7263475" y="1530250"/>
                <a:ext cx="25182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>
                    <a:solidFill>
                      <a:srgbClr val="4D4D4D"/>
                    </a:solidFill>
                    <a:latin typeface="Ubuntu"/>
                    <a:ea typeface="Ubuntu"/>
                    <a:cs typeface="Ubuntu"/>
                    <a:sym typeface="Ubuntu"/>
                  </a:rPr>
                  <a:t>6-week </a:t>
                </a:r>
                <a:r>
                  <a:rPr lang="uk">
                    <a:solidFill>
                      <a:srgbClr val="4D4D4D"/>
                    </a:solidFill>
                    <a:latin typeface="Ubuntu"/>
                    <a:ea typeface="Ubuntu"/>
                    <a:cs typeface="Ubuntu"/>
                    <a:sym typeface="Ubuntu"/>
                  </a:rPr>
                  <a:t>Technology </a:t>
                </a:r>
                <a:r>
                  <a:rPr lang="uk">
                    <a:solidFill>
                      <a:srgbClr val="4D4D4D"/>
                    </a:solidFill>
                    <a:latin typeface="Ubuntu"/>
                    <a:ea typeface="Ubuntu"/>
                    <a:cs typeface="Ubuntu"/>
                    <a:sym typeface="Ubuntu"/>
                  </a:rPr>
                  <a:t>Program</a:t>
                </a:r>
                <a:endParaRPr>
                  <a:solidFill>
                    <a:srgbClr val="4D4D4D"/>
                  </a:solidFill>
                  <a:latin typeface="Ubuntu"/>
                  <a:ea typeface="Ubuntu"/>
                  <a:cs typeface="Ubuntu"/>
                  <a:sym typeface="Ubuntu"/>
                </a:endParaRPr>
              </a:p>
            </p:txBody>
          </p:sp>
          <p:sp>
            <p:nvSpPr>
              <p:cNvPr id="150" name="Google Shape;150;p14"/>
              <p:cNvSpPr/>
              <p:nvPr/>
            </p:nvSpPr>
            <p:spPr>
              <a:xfrm>
                <a:off x="6974550" y="1575550"/>
                <a:ext cx="124800" cy="124800"/>
              </a:xfrm>
              <a:prstGeom prst="ellipse">
                <a:avLst/>
              </a:prstGeom>
              <a:solidFill>
                <a:srgbClr val="324D6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1" name="Google Shape;151;p14"/>
            <p:cNvGrpSpPr/>
            <p:nvPr/>
          </p:nvGrpSpPr>
          <p:grpSpPr>
            <a:xfrm>
              <a:off x="6974550" y="1772319"/>
              <a:ext cx="2807125" cy="215400"/>
              <a:chOff x="6974550" y="1530250"/>
              <a:chExt cx="2807125" cy="215400"/>
            </a:xfrm>
          </p:grpSpPr>
          <p:sp>
            <p:nvSpPr>
              <p:cNvPr id="152" name="Google Shape;152;p14"/>
              <p:cNvSpPr txBox="1"/>
              <p:nvPr/>
            </p:nvSpPr>
            <p:spPr>
              <a:xfrm>
                <a:off x="7263475" y="1530250"/>
                <a:ext cx="25182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>
                    <a:solidFill>
                      <a:srgbClr val="4D4D4D"/>
                    </a:solidFill>
                    <a:latin typeface="Ubuntu"/>
                    <a:ea typeface="Ubuntu"/>
                    <a:cs typeface="Ubuntu"/>
                    <a:sym typeface="Ubuntu"/>
                  </a:rPr>
                  <a:t>4-week Animation </a:t>
                </a:r>
                <a:r>
                  <a:rPr lang="uk">
                    <a:solidFill>
                      <a:srgbClr val="4D4D4D"/>
                    </a:solidFill>
                    <a:latin typeface="Ubuntu"/>
                    <a:ea typeface="Ubuntu"/>
                    <a:cs typeface="Ubuntu"/>
                    <a:sym typeface="Ubuntu"/>
                  </a:rPr>
                  <a:t>Program</a:t>
                </a:r>
                <a:endParaRPr>
                  <a:solidFill>
                    <a:srgbClr val="4D4D4D"/>
                  </a:solidFill>
                  <a:latin typeface="Ubuntu"/>
                  <a:ea typeface="Ubuntu"/>
                  <a:cs typeface="Ubuntu"/>
                  <a:sym typeface="Ubuntu"/>
                </a:endParaRPr>
              </a:p>
            </p:txBody>
          </p:sp>
          <p:sp>
            <p:nvSpPr>
              <p:cNvPr id="153" name="Google Shape;153;p14"/>
              <p:cNvSpPr/>
              <p:nvPr/>
            </p:nvSpPr>
            <p:spPr>
              <a:xfrm>
                <a:off x="6974550" y="1575550"/>
                <a:ext cx="124800" cy="124800"/>
              </a:xfrm>
              <a:prstGeom prst="ellipse">
                <a:avLst/>
              </a:prstGeom>
              <a:solidFill>
                <a:srgbClr val="324D6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4" name="Google Shape;154;p14"/>
            <p:cNvGrpSpPr/>
            <p:nvPr/>
          </p:nvGrpSpPr>
          <p:grpSpPr>
            <a:xfrm>
              <a:off x="6974550" y="2020197"/>
              <a:ext cx="2807125" cy="215400"/>
              <a:chOff x="6974550" y="1530250"/>
              <a:chExt cx="2807125" cy="215400"/>
            </a:xfrm>
          </p:grpSpPr>
          <p:sp>
            <p:nvSpPr>
              <p:cNvPr id="155" name="Google Shape;155;p14"/>
              <p:cNvSpPr txBox="1"/>
              <p:nvPr/>
            </p:nvSpPr>
            <p:spPr>
              <a:xfrm>
                <a:off x="7263475" y="1530250"/>
                <a:ext cx="25182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>
                    <a:solidFill>
                      <a:srgbClr val="4D4D4D"/>
                    </a:solidFill>
                    <a:latin typeface="Ubuntu"/>
                    <a:ea typeface="Ubuntu"/>
                    <a:cs typeface="Ubuntu"/>
                    <a:sym typeface="Ubuntu"/>
                  </a:rPr>
                  <a:t>Learning Tools Included</a:t>
                </a:r>
                <a:endParaRPr>
                  <a:solidFill>
                    <a:srgbClr val="4D4D4D"/>
                  </a:solidFill>
                  <a:latin typeface="Ubuntu"/>
                  <a:ea typeface="Ubuntu"/>
                  <a:cs typeface="Ubuntu"/>
                  <a:sym typeface="Ubuntu"/>
                </a:endParaRPr>
              </a:p>
            </p:txBody>
          </p:sp>
          <p:sp>
            <p:nvSpPr>
              <p:cNvPr id="156" name="Google Shape;156;p14"/>
              <p:cNvSpPr/>
              <p:nvPr/>
            </p:nvSpPr>
            <p:spPr>
              <a:xfrm>
                <a:off x="6974550" y="1575550"/>
                <a:ext cx="124800" cy="124800"/>
              </a:xfrm>
              <a:prstGeom prst="ellipse">
                <a:avLst/>
              </a:prstGeom>
              <a:solidFill>
                <a:srgbClr val="324D6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57" name="Google Shape;157;p14"/>
            <p:cNvSpPr/>
            <p:nvPr/>
          </p:nvSpPr>
          <p:spPr>
            <a:xfrm rot="904">
              <a:off x="8684853" y="2436015"/>
              <a:ext cx="1140300" cy="339900"/>
            </a:xfrm>
            <a:prstGeom prst="roundRect">
              <a:avLst>
                <a:gd fmla="val 50000" name="adj"/>
              </a:avLst>
            </a:prstGeom>
            <a:solidFill>
              <a:srgbClr val="324D60"/>
            </a:solidFill>
            <a:ln>
              <a:noFill/>
            </a:ln>
            <a:effectLst>
              <a:outerShdw rotWithShape="0" algn="bl" dir="3600000" dist="76200">
                <a:srgbClr val="4D4D4D">
                  <a:alpha val="1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200" u="sng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rPr>
                <a:t>Only: $789</a:t>
              </a:r>
              <a:endParaRPr b="1" sz="1200" u="sng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</p:grpSp>
      <p:sp>
        <p:nvSpPr>
          <p:cNvPr id="158" name="Google Shape;158;p14"/>
          <p:cNvSpPr/>
          <p:nvPr/>
        </p:nvSpPr>
        <p:spPr>
          <a:xfrm rot="442">
            <a:off x="508650" y="613239"/>
            <a:ext cx="2335500" cy="657900"/>
          </a:xfrm>
          <a:prstGeom prst="roundRect">
            <a:avLst>
              <a:gd fmla="val 21458" name="adj"/>
            </a:avLst>
          </a:prstGeom>
          <a:solidFill>
            <a:srgbClr val="2C4B58"/>
          </a:solidFill>
          <a:ln>
            <a:noFill/>
          </a:ln>
          <a:effectLst>
            <a:outerShdw rotWithShape="0" algn="bl" dir="3600000" dist="104775">
              <a:srgbClr val="4D4D4D">
                <a:alpha val="1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DISCOVER OUR</a:t>
            </a:r>
            <a:endParaRPr b="1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LEARNING PATHWAYS</a:t>
            </a:r>
            <a:endParaRPr b="1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59" name="Google Shape;159;p14"/>
          <p:cNvSpPr txBox="1"/>
          <p:nvPr/>
        </p:nvSpPr>
        <p:spPr>
          <a:xfrm>
            <a:off x="508650" y="1677772"/>
            <a:ext cx="2754000" cy="4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>
                <a:solidFill>
                  <a:srgbClr val="4D4D4D"/>
                </a:solidFill>
                <a:latin typeface="Ubuntu"/>
                <a:ea typeface="Ubuntu"/>
                <a:cs typeface="Ubuntu"/>
                <a:sym typeface="Ubuntu"/>
              </a:rPr>
              <a:t>TECHNOLOGY</a:t>
            </a:r>
            <a:endParaRPr b="1">
              <a:solidFill>
                <a:srgbClr val="4D4D4D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>
                <a:solidFill>
                  <a:srgbClr val="4D4D4D"/>
                </a:solidFill>
                <a:latin typeface="Ubuntu"/>
                <a:ea typeface="Ubuntu"/>
                <a:cs typeface="Ubuntu"/>
                <a:sym typeface="Ubuntu"/>
              </a:rPr>
              <a:t>&amp; INNOVATION</a:t>
            </a:r>
            <a:endParaRPr b="1">
              <a:solidFill>
                <a:srgbClr val="4D4D4D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grpSp>
        <p:nvGrpSpPr>
          <p:cNvPr id="160" name="Google Shape;160;p14"/>
          <p:cNvGrpSpPr/>
          <p:nvPr/>
        </p:nvGrpSpPr>
        <p:grpSpPr>
          <a:xfrm>
            <a:off x="508650" y="2387350"/>
            <a:ext cx="2721925" cy="463200"/>
            <a:chOff x="494050" y="2615950"/>
            <a:chExt cx="2721925" cy="463200"/>
          </a:xfrm>
        </p:grpSpPr>
        <p:sp>
          <p:nvSpPr>
            <p:cNvPr id="161" name="Google Shape;161;p14"/>
            <p:cNvSpPr txBox="1"/>
            <p:nvPr/>
          </p:nvSpPr>
          <p:spPr>
            <a:xfrm>
              <a:off x="1011575" y="2615950"/>
              <a:ext cx="2204400" cy="46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>
                  <a:solidFill>
                    <a:srgbClr val="4D4D4D"/>
                  </a:solidFill>
                  <a:latin typeface="Ubuntu"/>
                  <a:ea typeface="Ubuntu"/>
                  <a:cs typeface="Ubuntu"/>
                  <a:sym typeface="Ubuntu"/>
                </a:rPr>
                <a:t>Artificial Intelligence &amp; Robotics</a:t>
              </a:r>
              <a:endParaRPr>
                <a:solidFill>
                  <a:srgbClr val="4D4D4D"/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162" name="Google Shape;162;p14"/>
            <p:cNvSpPr/>
            <p:nvPr/>
          </p:nvSpPr>
          <p:spPr>
            <a:xfrm>
              <a:off x="494050" y="2661242"/>
              <a:ext cx="124800" cy="124800"/>
            </a:xfrm>
            <a:prstGeom prst="ellipse">
              <a:avLst/>
            </a:prstGeom>
            <a:solidFill>
              <a:srgbClr val="345E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3" name="Google Shape;163;p14"/>
          <p:cNvGrpSpPr/>
          <p:nvPr/>
        </p:nvGrpSpPr>
        <p:grpSpPr>
          <a:xfrm>
            <a:off x="508650" y="3125227"/>
            <a:ext cx="2721925" cy="463200"/>
            <a:chOff x="494050" y="2615950"/>
            <a:chExt cx="2721925" cy="463200"/>
          </a:xfrm>
        </p:grpSpPr>
        <p:sp>
          <p:nvSpPr>
            <p:cNvPr id="164" name="Google Shape;164;p14"/>
            <p:cNvSpPr txBox="1"/>
            <p:nvPr/>
          </p:nvSpPr>
          <p:spPr>
            <a:xfrm>
              <a:off x="1011575" y="2615950"/>
              <a:ext cx="2204400" cy="46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>
                  <a:solidFill>
                    <a:srgbClr val="4D4D4D"/>
                  </a:solidFill>
                  <a:latin typeface="Ubuntu"/>
                  <a:ea typeface="Ubuntu"/>
                  <a:cs typeface="Ubuntu"/>
                  <a:sym typeface="Ubuntu"/>
                </a:rPr>
                <a:t>Game Programming &amp; Software Design</a:t>
              </a:r>
              <a:endParaRPr>
                <a:solidFill>
                  <a:srgbClr val="4D4D4D"/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165" name="Google Shape;165;p14"/>
            <p:cNvSpPr/>
            <p:nvPr/>
          </p:nvSpPr>
          <p:spPr>
            <a:xfrm>
              <a:off x="494050" y="2661242"/>
              <a:ext cx="124800" cy="124800"/>
            </a:xfrm>
            <a:prstGeom prst="ellipse">
              <a:avLst/>
            </a:prstGeom>
            <a:solidFill>
              <a:srgbClr val="FFCC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6" name="Google Shape;166;p14"/>
          <p:cNvGrpSpPr/>
          <p:nvPr/>
        </p:nvGrpSpPr>
        <p:grpSpPr>
          <a:xfrm>
            <a:off x="508650" y="3863103"/>
            <a:ext cx="2721925" cy="463200"/>
            <a:chOff x="494050" y="2615950"/>
            <a:chExt cx="2721925" cy="463200"/>
          </a:xfrm>
        </p:grpSpPr>
        <p:sp>
          <p:nvSpPr>
            <p:cNvPr id="167" name="Google Shape;167;p14"/>
            <p:cNvSpPr txBox="1"/>
            <p:nvPr/>
          </p:nvSpPr>
          <p:spPr>
            <a:xfrm>
              <a:off x="1011575" y="2615950"/>
              <a:ext cx="2204400" cy="46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>
                  <a:solidFill>
                    <a:srgbClr val="4D4D4D"/>
                  </a:solidFill>
                  <a:latin typeface="Ubuntu"/>
                  <a:ea typeface="Ubuntu"/>
                  <a:cs typeface="Ubuntu"/>
                  <a:sym typeface="Ubuntu"/>
                </a:rPr>
                <a:t>Engineering with</a:t>
              </a:r>
              <a:endParaRPr>
                <a:solidFill>
                  <a:srgbClr val="4D4D4D"/>
                </a:solidFill>
                <a:latin typeface="Ubuntu"/>
                <a:ea typeface="Ubuntu"/>
                <a:cs typeface="Ubuntu"/>
                <a:sym typeface="Ubuntu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>
                  <a:solidFill>
                    <a:srgbClr val="4D4D4D"/>
                  </a:solidFill>
                  <a:latin typeface="Ubuntu"/>
                  <a:ea typeface="Ubuntu"/>
                  <a:cs typeface="Ubuntu"/>
                  <a:sym typeface="Ubuntu"/>
                </a:rPr>
                <a:t>3D Tools</a:t>
              </a:r>
              <a:endParaRPr>
                <a:solidFill>
                  <a:srgbClr val="4D4D4D"/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168" name="Google Shape;168;p14"/>
            <p:cNvSpPr/>
            <p:nvPr/>
          </p:nvSpPr>
          <p:spPr>
            <a:xfrm>
              <a:off x="494050" y="2657401"/>
              <a:ext cx="124800" cy="124800"/>
            </a:xfrm>
            <a:prstGeom prst="ellipse">
              <a:avLst/>
            </a:prstGeom>
            <a:solidFill>
              <a:srgbClr val="324D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69" name="Google Shape;169;p14" title="Photo.png"/>
          <p:cNvPicPr preferRelativeResize="0"/>
          <p:nvPr/>
        </p:nvPicPr>
        <p:blipFill rotWithShape="1">
          <a:blip r:embed="rId8">
            <a:alphaModFix/>
          </a:blip>
          <a:srcRect b="3780" l="6889" r="6889" t="3780"/>
          <a:stretch/>
        </p:blipFill>
        <p:spPr>
          <a:xfrm>
            <a:off x="1455000" y="4169100"/>
            <a:ext cx="3853500" cy="3614400"/>
          </a:xfrm>
          <a:prstGeom prst="round2SameRect">
            <a:avLst>
              <a:gd fmla="val 50000" name="adj1"/>
              <a:gd fmla="val 0" name="adj2"/>
            </a:avLst>
          </a:prstGeom>
          <a:noFill/>
          <a:ln>
            <a:noFill/>
          </a:ln>
        </p:spPr>
      </p:pic>
      <p:sp>
        <p:nvSpPr>
          <p:cNvPr id="170" name="Google Shape;170;p14"/>
          <p:cNvSpPr/>
          <p:nvPr/>
        </p:nvSpPr>
        <p:spPr>
          <a:xfrm rot="-5400000">
            <a:off x="1625525" y="4241950"/>
            <a:ext cx="3512700" cy="3623400"/>
          </a:xfrm>
          <a:prstGeom prst="flowChartDelay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