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Lst>
  <p:sldSz cy="10692000" cx="7560000"/>
  <p:notesSz cx="6858000" cy="9144000"/>
  <p:embeddedFontLst>
    <p:embeddedFont>
      <p:font typeface="Bebas Neue"/>
      <p:regular r:id="rId8"/>
    </p:embeddedFont>
    <p:embeddedFont>
      <p:font typeface="Josefin Sans"/>
      <p:regular r:id="rId9"/>
      <p:bold r:id="rId10"/>
      <p:italic r:id="rId11"/>
      <p:boldItalic r:id="rId12"/>
    </p:embeddedFont>
    <p:embeddedFont>
      <p:font typeface="ABeeZee"/>
      <p:regular r:id="rId13"/>
      <p:italic r:id="rId14"/>
    </p:embeddedFont>
    <p:embeddedFont>
      <p:font typeface="Roboto Mono"/>
      <p:regular r:id="rId15"/>
      <p:bold r:id="rId16"/>
      <p:italic r:id="rId17"/>
      <p:boldItalic r:id="rId1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27">
          <p15:clr>
            <a:srgbClr val="A4A3A4"/>
          </p15:clr>
        </p15:guide>
        <p15:guide id="2" pos="227">
          <p15:clr>
            <a:srgbClr val="A4A3A4"/>
          </p15:clr>
        </p15:guide>
        <p15:guide id="3" pos="4535">
          <p15:clr>
            <a:srgbClr val="9AA0A6"/>
          </p15:clr>
        </p15:guide>
        <p15:guide id="4" orient="horz" pos="6508">
          <p15:clr>
            <a:srgbClr val="9AA0A6"/>
          </p15:clr>
        </p15:guide>
        <p15:guide id="5" orient="horz" pos="1474">
          <p15:clr>
            <a:srgbClr val="9AA0A6"/>
          </p15:clr>
        </p15:guide>
        <p15:guide id="6" orient="horz" pos="4422">
          <p15:clr>
            <a:srgbClr val="9AA0A6"/>
          </p15:clr>
        </p15:guide>
        <p15:guide id="7" orient="horz" pos="2470">
          <p15:clr>
            <a:srgbClr val="9AA0A6"/>
          </p15:clr>
        </p15:guide>
        <p15:guide id="8" orient="horz" pos="4989">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27" orient="horz"/>
        <p:guide pos="227"/>
        <p:guide pos="4535"/>
        <p:guide pos="6508" orient="horz"/>
        <p:guide pos="1474" orient="horz"/>
        <p:guide pos="4422" orient="horz"/>
        <p:guide pos="2470" orient="horz"/>
        <p:guide pos="4989" orient="horz"/>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font" Target="fonts/JosefinSans-italic.fntdata"/><Relationship Id="rId10" Type="http://schemas.openxmlformats.org/officeDocument/2006/relationships/font" Target="fonts/JosefinSans-bold.fntdata"/><Relationship Id="rId13" Type="http://schemas.openxmlformats.org/officeDocument/2006/relationships/font" Target="fonts/ABeeZee-regular.fntdata"/><Relationship Id="rId12" Type="http://schemas.openxmlformats.org/officeDocument/2006/relationships/font" Target="fonts/JosefinSans-bold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font" Target="fonts/JosefinSans-regular.fntdata"/><Relationship Id="rId15" Type="http://schemas.openxmlformats.org/officeDocument/2006/relationships/font" Target="fonts/RobotoMono-regular.fntdata"/><Relationship Id="rId14" Type="http://schemas.openxmlformats.org/officeDocument/2006/relationships/font" Target="fonts/ABeeZee-italic.fntdata"/><Relationship Id="rId17" Type="http://schemas.openxmlformats.org/officeDocument/2006/relationships/font" Target="fonts/RobotoMono-italic.fntdata"/><Relationship Id="rId16" Type="http://schemas.openxmlformats.org/officeDocument/2006/relationships/font" Target="fonts/RobotoMono-bold.fntdata"/><Relationship Id="rId5" Type="http://schemas.openxmlformats.org/officeDocument/2006/relationships/notesMaster" Target="notesMasters/notesMaster1.xml"/><Relationship Id="rId6" Type="http://schemas.openxmlformats.org/officeDocument/2006/relationships/slide" Target="slides/slide1.xml"/><Relationship Id="rId18" Type="http://schemas.openxmlformats.org/officeDocument/2006/relationships/font" Target="fonts/RobotoMono-boldItalic.fntdata"/><Relationship Id="rId7" Type="http://schemas.openxmlformats.org/officeDocument/2006/relationships/slide" Target="slides/slide2.xml"/><Relationship Id="rId8" Type="http://schemas.openxmlformats.org/officeDocument/2006/relationships/font" Target="fonts/BebasNeue-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g135748f1ad8_0_0:notes"/>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g135748f1ad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257712" y="1547778"/>
            <a:ext cx="7044600" cy="42669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257705" y="5891409"/>
            <a:ext cx="7044600" cy="1647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257705" y="2299346"/>
            <a:ext cx="7044600" cy="4081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257705" y="6552657"/>
            <a:ext cx="7044600" cy="27039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257705" y="4471058"/>
            <a:ext cx="7044600" cy="17499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257705" y="925091"/>
            <a:ext cx="7044600" cy="11904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257705" y="2395696"/>
            <a:ext cx="7044600" cy="71019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257705" y="925091"/>
            <a:ext cx="7044600" cy="11904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257705" y="2395696"/>
            <a:ext cx="3306900" cy="71019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3995291" y="2395696"/>
            <a:ext cx="3306900" cy="71019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257705" y="925091"/>
            <a:ext cx="7044600" cy="11904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257705" y="1154948"/>
            <a:ext cx="2321700" cy="15708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257705" y="2888617"/>
            <a:ext cx="2321700" cy="66090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05325" y="935745"/>
            <a:ext cx="5264700" cy="8503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3780000" y="-260"/>
            <a:ext cx="3780000" cy="106920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19508" y="2563450"/>
            <a:ext cx="3344400" cy="3081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19508" y="5826865"/>
            <a:ext cx="3344400" cy="25674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083839" y="1505164"/>
            <a:ext cx="3172200" cy="76812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257705" y="8794266"/>
            <a:ext cx="4959600" cy="12579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7004788" y="9693616"/>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257705" y="925091"/>
            <a:ext cx="7044600" cy="11904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257705" y="2395696"/>
            <a:ext cx="7044600" cy="71019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7004788" y="9693616"/>
            <a:ext cx="453600" cy="8181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ru"/>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7.png"/><Relationship Id="rId4" Type="http://schemas.openxmlformats.org/officeDocument/2006/relationships/image" Target="../media/image5.png"/><Relationship Id="rId10" Type="http://schemas.openxmlformats.org/officeDocument/2006/relationships/image" Target="../media/image14.jpg"/><Relationship Id="rId9" Type="http://schemas.openxmlformats.org/officeDocument/2006/relationships/image" Target="../media/image15.jpg"/><Relationship Id="rId5" Type="http://schemas.openxmlformats.org/officeDocument/2006/relationships/image" Target="../media/image6.png"/><Relationship Id="rId6" Type="http://schemas.openxmlformats.org/officeDocument/2006/relationships/image" Target="../media/image1.png"/><Relationship Id="rId7" Type="http://schemas.openxmlformats.org/officeDocument/2006/relationships/image" Target="../media/image10.png"/><Relationship Id="rId8"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7.png"/><Relationship Id="rId4" Type="http://schemas.openxmlformats.org/officeDocument/2006/relationships/image" Target="../media/image5.png"/><Relationship Id="rId11" Type="http://schemas.openxmlformats.org/officeDocument/2006/relationships/image" Target="../media/image13.jpg"/><Relationship Id="rId10" Type="http://schemas.openxmlformats.org/officeDocument/2006/relationships/image" Target="../media/image8.png"/><Relationship Id="rId12" Type="http://schemas.openxmlformats.org/officeDocument/2006/relationships/image" Target="../media/image12.jpg"/><Relationship Id="rId9" Type="http://schemas.openxmlformats.org/officeDocument/2006/relationships/image" Target="../media/image3.png"/><Relationship Id="rId5" Type="http://schemas.openxmlformats.org/officeDocument/2006/relationships/image" Target="../media/image1.png"/><Relationship Id="rId6" Type="http://schemas.openxmlformats.org/officeDocument/2006/relationships/image" Target="../media/image10.png"/><Relationship Id="rId7" Type="http://schemas.openxmlformats.org/officeDocument/2006/relationships/image" Target="../media/image2.png"/><Relationship Id="rId8"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pic>
        <p:nvPicPr>
          <p:cNvPr id="54" name="Google Shape;54;p13"/>
          <p:cNvPicPr preferRelativeResize="0"/>
          <p:nvPr/>
        </p:nvPicPr>
        <p:blipFill>
          <a:blip r:embed="rId3">
            <a:alphaModFix/>
          </a:blip>
          <a:stretch>
            <a:fillRect/>
          </a:stretch>
        </p:blipFill>
        <p:spPr>
          <a:xfrm>
            <a:off x="211" y="1"/>
            <a:ext cx="7559577" cy="10691999"/>
          </a:xfrm>
          <a:prstGeom prst="rect">
            <a:avLst/>
          </a:prstGeom>
          <a:noFill/>
          <a:ln>
            <a:noFill/>
          </a:ln>
        </p:spPr>
      </p:pic>
      <p:pic>
        <p:nvPicPr>
          <p:cNvPr id="55" name="Google Shape;55;p13"/>
          <p:cNvPicPr preferRelativeResize="0"/>
          <p:nvPr/>
        </p:nvPicPr>
        <p:blipFill>
          <a:blip r:embed="rId4">
            <a:alphaModFix amt="5000"/>
          </a:blip>
          <a:stretch>
            <a:fillRect/>
          </a:stretch>
        </p:blipFill>
        <p:spPr>
          <a:xfrm>
            <a:off x="211" y="1"/>
            <a:ext cx="7559577" cy="10691999"/>
          </a:xfrm>
          <a:prstGeom prst="rect">
            <a:avLst/>
          </a:prstGeom>
          <a:noFill/>
          <a:ln>
            <a:noFill/>
          </a:ln>
        </p:spPr>
      </p:pic>
      <p:pic>
        <p:nvPicPr>
          <p:cNvPr id="56" name="Google Shape;56;p13"/>
          <p:cNvPicPr preferRelativeResize="0"/>
          <p:nvPr/>
        </p:nvPicPr>
        <p:blipFill rotWithShape="1">
          <a:blip r:embed="rId5">
            <a:alphaModFix amt="86000"/>
          </a:blip>
          <a:srcRect b="0" l="0" r="20760" t="0"/>
          <a:stretch/>
        </p:blipFill>
        <p:spPr>
          <a:xfrm>
            <a:off x="2632638" y="6545050"/>
            <a:ext cx="4927475" cy="3564674"/>
          </a:xfrm>
          <a:prstGeom prst="rect">
            <a:avLst/>
          </a:prstGeom>
          <a:noFill/>
          <a:ln>
            <a:noFill/>
          </a:ln>
        </p:spPr>
      </p:pic>
      <p:pic>
        <p:nvPicPr>
          <p:cNvPr id="57" name="Google Shape;57;p13"/>
          <p:cNvPicPr preferRelativeResize="0"/>
          <p:nvPr/>
        </p:nvPicPr>
        <p:blipFill rotWithShape="1">
          <a:blip r:embed="rId6">
            <a:alphaModFix/>
          </a:blip>
          <a:srcRect b="29353" l="34080" r="0" t="0"/>
          <a:stretch/>
        </p:blipFill>
        <p:spPr>
          <a:xfrm>
            <a:off x="0" y="9779875"/>
            <a:ext cx="848688" cy="909500"/>
          </a:xfrm>
          <a:prstGeom prst="rect">
            <a:avLst/>
          </a:prstGeom>
          <a:noFill/>
          <a:ln>
            <a:noFill/>
          </a:ln>
        </p:spPr>
      </p:pic>
      <p:pic>
        <p:nvPicPr>
          <p:cNvPr id="58" name="Google Shape;58;p13"/>
          <p:cNvPicPr preferRelativeResize="0"/>
          <p:nvPr/>
        </p:nvPicPr>
        <p:blipFill rotWithShape="1">
          <a:blip r:embed="rId7">
            <a:alphaModFix/>
          </a:blip>
          <a:srcRect b="0" l="20280" r="0" t="35140"/>
          <a:stretch/>
        </p:blipFill>
        <p:spPr>
          <a:xfrm>
            <a:off x="0" y="0"/>
            <a:ext cx="1264950" cy="1026200"/>
          </a:xfrm>
          <a:prstGeom prst="rect">
            <a:avLst/>
          </a:prstGeom>
          <a:noFill/>
          <a:ln>
            <a:noFill/>
          </a:ln>
        </p:spPr>
      </p:pic>
      <p:pic>
        <p:nvPicPr>
          <p:cNvPr id="59" name="Google Shape;59;p13"/>
          <p:cNvPicPr preferRelativeResize="0"/>
          <p:nvPr/>
        </p:nvPicPr>
        <p:blipFill rotWithShape="1">
          <a:blip r:embed="rId8">
            <a:alphaModFix/>
          </a:blip>
          <a:srcRect b="0" l="0" r="34678" t="0"/>
          <a:stretch/>
        </p:blipFill>
        <p:spPr>
          <a:xfrm>
            <a:off x="6805500" y="1356750"/>
            <a:ext cx="754500" cy="1150800"/>
          </a:xfrm>
          <a:prstGeom prst="rect">
            <a:avLst/>
          </a:prstGeom>
          <a:noFill/>
          <a:ln>
            <a:noFill/>
          </a:ln>
        </p:spPr>
      </p:pic>
      <p:sp>
        <p:nvSpPr>
          <p:cNvPr id="60" name="Google Shape;60;p13"/>
          <p:cNvSpPr/>
          <p:nvPr/>
        </p:nvSpPr>
        <p:spPr>
          <a:xfrm>
            <a:off x="399175" y="402725"/>
            <a:ext cx="6768000" cy="1895700"/>
          </a:xfrm>
          <a:prstGeom prst="roundRect">
            <a:avLst>
              <a:gd fmla="val 11774" name="adj"/>
            </a:avLst>
          </a:prstGeom>
          <a:noFill/>
          <a:ln cap="flat" cmpd="sng" w="762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p13"/>
          <p:cNvSpPr/>
          <p:nvPr/>
        </p:nvSpPr>
        <p:spPr>
          <a:xfrm>
            <a:off x="6782297" y="598747"/>
            <a:ext cx="138900" cy="138900"/>
          </a:xfrm>
          <a:prstGeom prst="diamond">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 name="Google Shape;62;p13"/>
          <p:cNvSpPr/>
          <p:nvPr/>
        </p:nvSpPr>
        <p:spPr>
          <a:xfrm rot="5400000">
            <a:off x="5894850" y="2052875"/>
            <a:ext cx="181800" cy="181800"/>
          </a:xfrm>
          <a:prstGeom prst="pie">
            <a:avLst>
              <a:gd fmla="val 5385127" name="adj1"/>
              <a:gd fmla="val 16200000" name="adj2"/>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 name="Google Shape;63;p13"/>
          <p:cNvSpPr/>
          <p:nvPr/>
        </p:nvSpPr>
        <p:spPr>
          <a:xfrm>
            <a:off x="694978" y="628306"/>
            <a:ext cx="138900" cy="120000"/>
          </a:xfrm>
          <a:prstGeom prst="triangle">
            <a:avLst>
              <a:gd fmla="val 50000" name="adj"/>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4" name="Google Shape;64;p13"/>
          <p:cNvGrpSpPr/>
          <p:nvPr/>
        </p:nvGrpSpPr>
        <p:grpSpPr>
          <a:xfrm>
            <a:off x="848153" y="1923530"/>
            <a:ext cx="176700" cy="176700"/>
            <a:chOff x="804553" y="1463780"/>
            <a:chExt cx="176700" cy="176700"/>
          </a:xfrm>
        </p:grpSpPr>
        <p:sp>
          <p:nvSpPr>
            <p:cNvPr id="65" name="Google Shape;65;p13"/>
            <p:cNvSpPr/>
            <p:nvPr/>
          </p:nvSpPr>
          <p:spPr>
            <a:xfrm rot="-2700000">
              <a:off x="801898" y="1518189"/>
              <a:ext cx="182009" cy="67882"/>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13"/>
            <p:cNvSpPr/>
            <p:nvPr/>
          </p:nvSpPr>
          <p:spPr>
            <a:xfrm flipH="1" rot="2700000">
              <a:off x="801898" y="1518189"/>
              <a:ext cx="182009" cy="67882"/>
            </a:xfrm>
            <a:prstGeom prst="ellips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7" name="Google Shape;67;p13"/>
          <p:cNvSpPr txBox="1"/>
          <p:nvPr/>
        </p:nvSpPr>
        <p:spPr>
          <a:xfrm>
            <a:off x="1115306" y="376278"/>
            <a:ext cx="5597100" cy="1539300"/>
          </a:xfrm>
          <a:prstGeom prst="rect">
            <a:avLst/>
          </a:prstGeom>
          <a:noFill/>
          <a:ln>
            <a:noFill/>
          </a:ln>
          <a:effectLst>
            <a:outerShdw rotWithShape="0" algn="bl" dir="900000" dist="104775">
              <a:srgbClr val="254363"/>
            </a:outerShdw>
          </a:effectLst>
        </p:spPr>
        <p:txBody>
          <a:bodyPr anchorCtr="0" anchor="t" bIns="0" lIns="0" spcFirstLastPara="1" rIns="0" wrap="square" tIns="0">
            <a:spAutoFit/>
          </a:bodyPr>
          <a:lstStyle/>
          <a:p>
            <a:pPr indent="0" lvl="0" marL="0" rtl="0" algn="l">
              <a:spcBef>
                <a:spcPts val="0"/>
              </a:spcBef>
              <a:spcAft>
                <a:spcPts val="0"/>
              </a:spcAft>
              <a:buNone/>
            </a:pPr>
            <a:r>
              <a:rPr lang="ru" sz="10000">
                <a:solidFill>
                  <a:schemeClr val="lt1"/>
                </a:solidFill>
                <a:latin typeface="Bebas Neue"/>
                <a:ea typeface="Bebas Neue"/>
                <a:cs typeface="Bebas Neue"/>
                <a:sym typeface="Bebas Neue"/>
              </a:rPr>
              <a:t>School News</a:t>
            </a:r>
            <a:endParaRPr sz="10000">
              <a:solidFill>
                <a:schemeClr val="lt1"/>
              </a:solidFill>
              <a:latin typeface="Bebas Neue"/>
              <a:ea typeface="Bebas Neue"/>
              <a:cs typeface="Bebas Neue"/>
              <a:sym typeface="Bebas Neue"/>
            </a:endParaRPr>
          </a:p>
        </p:txBody>
      </p:sp>
      <p:sp>
        <p:nvSpPr>
          <p:cNvPr id="68" name="Google Shape;68;p13"/>
          <p:cNvSpPr txBox="1"/>
          <p:nvPr/>
        </p:nvSpPr>
        <p:spPr>
          <a:xfrm>
            <a:off x="1727100" y="1802881"/>
            <a:ext cx="4105800" cy="2463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lang="ru" sz="1600">
                <a:solidFill>
                  <a:schemeClr val="lt1"/>
                </a:solidFill>
                <a:latin typeface="ABeeZee"/>
                <a:ea typeface="ABeeZee"/>
                <a:cs typeface="ABeeZee"/>
                <a:sym typeface="ABeeZee"/>
              </a:rPr>
              <a:t>Weekly Newsletter | Issue 3</a:t>
            </a:r>
            <a:endParaRPr sz="1600">
              <a:solidFill>
                <a:schemeClr val="lt1"/>
              </a:solidFill>
              <a:latin typeface="ABeeZee"/>
              <a:ea typeface="ABeeZee"/>
              <a:cs typeface="ABeeZee"/>
              <a:sym typeface="ABeeZee"/>
            </a:endParaRPr>
          </a:p>
        </p:txBody>
      </p:sp>
      <p:pic>
        <p:nvPicPr>
          <p:cNvPr id="69" name="Google Shape;69;p13"/>
          <p:cNvPicPr preferRelativeResize="0"/>
          <p:nvPr/>
        </p:nvPicPr>
        <p:blipFill rotWithShape="1">
          <a:blip r:embed="rId9">
            <a:alphaModFix/>
          </a:blip>
          <a:srcRect b="16088" l="14170" r="0" t="16082"/>
          <a:stretch/>
        </p:blipFill>
        <p:spPr>
          <a:xfrm flipH="1">
            <a:off x="368200" y="2694375"/>
            <a:ext cx="6823599" cy="3599600"/>
          </a:xfrm>
          <a:prstGeom prst="rect">
            <a:avLst/>
          </a:prstGeom>
          <a:noFill/>
          <a:ln>
            <a:noFill/>
          </a:ln>
        </p:spPr>
      </p:pic>
      <p:sp>
        <p:nvSpPr>
          <p:cNvPr id="70" name="Google Shape;70;p13"/>
          <p:cNvSpPr/>
          <p:nvPr/>
        </p:nvSpPr>
        <p:spPr>
          <a:xfrm>
            <a:off x="360000" y="3107800"/>
            <a:ext cx="3318000" cy="5281800"/>
          </a:xfrm>
          <a:prstGeom prst="round1Rect">
            <a:avLst>
              <a:gd fmla="val 16325" name="adj"/>
            </a:avLst>
          </a:prstGeom>
          <a:solidFill>
            <a:srgbClr val="7656C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 name="Google Shape;71;p13"/>
          <p:cNvSpPr txBox="1"/>
          <p:nvPr/>
        </p:nvSpPr>
        <p:spPr>
          <a:xfrm>
            <a:off x="615722" y="3368337"/>
            <a:ext cx="2993700" cy="4002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ru" sz="2600">
                <a:solidFill>
                  <a:schemeClr val="lt1"/>
                </a:solidFill>
                <a:latin typeface="Roboto Mono"/>
                <a:ea typeface="Roboto Mono"/>
                <a:cs typeface="Roboto Mono"/>
                <a:sym typeface="Roboto Mono"/>
              </a:rPr>
              <a:t>IN THIS ISSUE</a:t>
            </a:r>
            <a:endParaRPr b="1" sz="2600">
              <a:solidFill>
                <a:schemeClr val="lt1"/>
              </a:solidFill>
              <a:latin typeface="Roboto Mono"/>
              <a:ea typeface="Roboto Mono"/>
              <a:cs typeface="Roboto Mono"/>
              <a:sym typeface="Roboto Mono"/>
            </a:endParaRPr>
          </a:p>
        </p:txBody>
      </p:sp>
      <p:grpSp>
        <p:nvGrpSpPr>
          <p:cNvPr id="72" name="Google Shape;72;p13"/>
          <p:cNvGrpSpPr/>
          <p:nvPr/>
        </p:nvGrpSpPr>
        <p:grpSpPr>
          <a:xfrm>
            <a:off x="615722" y="3974203"/>
            <a:ext cx="2993700" cy="1150822"/>
            <a:chOff x="615722" y="3974203"/>
            <a:chExt cx="2993700" cy="1150822"/>
          </a:xfrm>
        </p:grpSpPr>
        <p:sp>
          <p:nvSpPr>
            <p:cNvPr id="73" name="Google Shape;73;p13"/>
            <p:cNvSpPr txBox="1"/>
            <p:nvPr/>
          </p:nvSpPr>
          <p:spPr>
            <a:xfrm>
              <a:off x="615722" y="3974203"/>
              <a:ext cx="2993700" cy="3231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ru" sz="2100">
                  <a:solidFill>
                    <a:schemeClr val="lt1"/>
                  </a:solidFill>
                  <a:latin typeface="Josefin Sans"/>
                  <a:ea typeface="Josefin Sans"/>
                  <a:cs typeface="Josefin Sans"/>
                  <a:sym typeface="Josefin Sans"/>
                </a:rPr>
                <a:t>01. </a:t>
              </a:r>
              <a:r>
                <a:rPr b="1" lang="ru" sz="1600">
                  <a:solidFill>
                    <a:schemeClr val="lt1"/>
                  </a:solidFill>
                  <a:latin typeface="Josefin Sans"/>
                  <a:ea typeface="Josefin Sans"/>
                  <a:cs typeface="Josefin Sans"/>
                  <a:sym typeface="Josefin Sans"/>
                </a:rPr>
                <a:t>Back to school</a:t>
              </a:r>
              <a:endParaRPr b="1" sz="1600">
                <a:solidFill>
                  <a:schemeClr val="lt1"/>
                </a:solidFill>
                <a:latin typeface="Josefin Sans"/>
                <a:ea typeface="Josefin Sans"/>
                <a:cs typeface="Josefin Sans"/>
                <a:sym typeface="Josefin Sans"/>
              </a:endParaRPr>
            </a:p>
          </p:txBody>
        </p:sp>
        <p:sp>
          <p:nvSpPr>
            <p:cNvPr id="74" name="Google Shape;74;p13"/>
            <p:cNvSpPr txBox="1"/>
            <p:nvPr/>
          </p:nvSpPr>
          <p:spPr>
            <a:xfrm>
              <a:off x="615722" y="4458900"/>
              <a:ext cx="2577600" cy="424800"/>
            </a:xfrm>
            <a:prstGeom prst="rect">
              <a:avLst/>
            </a:prstGeom>
            <a:noFill/>
            <a:ln>
              <a:noFill/>
            </a:ln>
          </p:spPr>
          <p:txBody>
            <a:bodyPr anchorCtr="0" anchor="t" bIns="0" lIns="0" spcFirstLastPara="1" rIns="0" wrap="square" tIns="0">
              <a:spAutoFit/>
            </a:bodyPr>
            <a:lstStyle/>
            <a:p>
              <a:pPr indent="0" lvl="0" marL="0" rtl="0" algn="l">
                <a:lnSpc>
                  <a:spcPct val="130000"/>
                </a:lnSpc>
                <a:spcBef>
                  <a:spcPts val="0"/>
                </a:spcBef>
                <a:spcAft>
                  <a:spcPts val="0"/>
                </a:spcAft>
                <a:buNone/>
              </a:pPr>
              <a:r>
                <a:rPr lang="ru" sz="1200">
                  <a:solidFill>
                    <a:schemeClr val="lt1"/>
                  </a:solidFill>
                  <a:latin typeface="Josefin Sans"/>
                  <a:ea typeface="Josefin Sans"/>
                  <a:cs typeface="Josefin Sans"/>
                  <a:sym typeface="Josefin Sans"/>
                </a:rPr>
                <a:t>Duis faucibus mauris orci, ut porttitor odio congue et vestibulum sem.</a:t>
              </a:r>
              <a:endParaRPr sz="1200">
                <a:solidFill>
                  <a:schemeClr val="lt1"/>
                </a:solidFill>
                <a:latin typeface="Josefin Sans"/>
                <a:ea typeface="Josefin Sans"/>
                <a:cs typeface="Josefin Sans"/>
                <a:sym typeface="Josefin Sans"/>
              </a:endParaRPr>
            </a:p>
          </p:txBody>
        </p:sp>
        <p:cxnSp>
          <p:nvCxnSpPr>
            <p:cNvPr id="75" name="Google Shape;75;p13"/>
            <p:cNvCxnSpPr/>
            <p:nvPr/>
          </p:nvCxnSpPr>
          <p:spPr>
            <a:xfrm>
              <a:off x="615722" y="5125025"/>
              <a:ext cx="2751300" cy="0"/>
            </a:xfrm>
            <a:prstGeom prst="straightConnector1">
              <a:avLst/>
            </a:prstGeom>
            <a:noFill/>
            <a:ln cap="flat" cmpd="sng" w="19050">
              <a:solidFill>
                <a:schemeClr val="lt1"/>
              </a:solidFill>
              <a:prstDash val="dash"/>
              <a:round/>
              <a:headEnd len="med" w="med" type="none"/>
              <a:tailEnd len="med" w="med" type="none"/>
            </a:ln>
          </p:spPr>
        </p:cxnSp>
      </p:grpSp>
      <p:grpSp>
        <p:nvGrpSpPr>
          <p:cNvPr id="76" name="Google Shape;76;p13"/>
          <p:cNvGrpSpPr/>
          <p:nvPr/>
        </p:nvGrpSpPr>
        <p:grpSpPr>
          <a:xfrm>
            <a:off x="615722" y="5436564"/>
            <a:ext cx="2993700" cy="1150822"/>
            <a:chOff x="615722" y="5416287"/>
            <a:chExt cx="2993700" cy="1150822"/>
          </a:xfrm>
        </p:grpSpPr>
        <p:sp>
          <p:nvSpPr>
            <p:cNvPr id="77" name="Google Shape;77;p13"/>
            <p:cNvSpPr txBox="1"/>
            <p:nvPr/>
          </p:nvSpPr>
          <p:spPr>
            <a:xfrm>
              <a:off x="615722" y="5416287"/>
              <a:ext cx="2993700" cy="3231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ru" sz="2100">
                  <a:solidFill>
                    <a:schemeClr val="lt1"/>
                  </a:solidFill>
                  <a:latin typeface="Josefin Sans"/>
                  <a:ea typeface="Josefin Sans"/>
                  <a:cs typeface="Josefin Sans"/>
                  <a:sym typeface="Josefin Sans"/>
                </a:rPr>
                <a:t>02. </a:t>
              </a:r>
              <a:r>
                <a:rPr b="1" lang="ru" sz="1600">
                  <a:solidFill>
                    <a:schemeClr val="lt1"/>
                  </a:solidFill>
                  <a:latin typeface="Josefin Sans"/>
                  <a:ea typeface="Josefin Sans"/>
                  <a:cs typeface="Josefin Sans"/>
                  <a:sym typeface="Josefin Sans"/>
                </a:rPr>
                <a:t>Upcoming events</a:t>
              </a:r>
              <a:endParaRPr b="1" sz="1600">
                <a:solidFill>
                  <a:schemeClr val="lt1"/>
                </a:solidFill>
                <a:latin typeface="Josefin Sans"/>
                <a:ea typeface="Josefin Sans"/>
                <a:cs typeface="Josefin Sans"/>
                <a:sym typeface="Josefin Sans"/>
              </a:endParaRPr>
            </a:p>
          </p:txBody>
        </p:sp>
        <p:sp>
          <p:nvSpPr>
            <p:cNvPr id="78" name="Google Shape;78;p13"/>
            <p:cNvSpPr txBox="1"/>
            <p:nvPr/>
          </p:nvSpPr>
          <p:spPr>
            <a:xfrm>
              <a:off x="615722" y="5900975"/>
              <a:ext cx="2791500" cy="424800"/>
            </a:xfrm>
            <a:prstGeom prst="rect">
              <a:avLst/>
            </a:prstGeom>
            <a:noFill/>
            <a:ln>
              <a:noFill/>
            </a:ln>
          </p:spPr>
          <p:txBody>
            <a:bodyPr anchorCtr="0" anchor="t" bIns="0" lIns="0" spcFirstLastPara="1" rIns="0" wrap="square" tIns="0">
              <a:spAutoFit/>
            </a:bodyPr>
            <a:lstStyle/>
            <a:p>
              <a:pPr indent="0" lvl="0" marL="0" rtl="0" algn="l">
                <a:lnSpc>
                  <a:spcPct val="130000"/>
                </a:lnSpc>
                <a:spcBef>
                  <a:spcPts val="0"/>
                </a:spcBef>
                <a:spcAft>
                  <a:spcPts val="0"/>
                </a:spcAft>
                <a:buNone/>
              </a:pPr>
              <a:r>
                <a:rPr lang="ru" sz="1200">
                  <a:solidFill>
                    <a:schemeClr val="lt1"/>
                  </a:solidFill>
                  <a:latin typeface="Josefin Sans"/>
                  <a:ea typeface="Josefin Sans"/>
                  <a:cs typeface="Josefin Sans"/>
                  <a:sym typeface="Josefin Sans"/>
                </a:rPr>
                <a:t>Aliquam erat volutpat. Vivamus egestas nisl elit, non auctor odio accumsan non.</a:t>
              </a:r>
              <a:endParaRPr sz="1200">
                <a:solidFill>
                  <a:schemeClr val="lt1"/>
                </a:solidFill>
                <a:latin typeface="Josefin Sans"/>
                <a:ea typeface="Josefin Sans"/>
                <a:cs typeface="Josefin Sans"/>
                <a:sym typeface="Josefin Sans"/>
              </a:endParaRPr>
            </a:p>
          </p:txBody>
        </p:sp>
        <p:cxnSp>
          <p:nvCxnSpPr>
            <p:cNvPr id="79" name="Google Shape;79;p13"/>
            <p:cNvCxnSpPr/>
            <p:nvPr/>
          </p:nvCxnSpPr>
          <p:spPr>
            <a:xfrm>
              <a:off x="615722" y="6567109"/>
              <a:ext cx="2751300" cy="0"/>
            </a:xfrm>
            <a:prstGeom prst="straightConnector1">
              <a:avLst/>
            </a:prstGeom>
            <a:noFill/>
            <a:ln cap="flat" cmpd="sng" w="19050">
              <a:solidFill>
                <a:schemeClr val="lt1"/>
              </a:solidFill>
              <a:prstDash val="dash"/>
              <a:round/>
              <a:headEnd len="med" w="med" type="none"/>
              <a:tailEnd len="med" w="med" type="none"/>
            </a:ln>
          </p:spPr>
        </p:cxnSp>
      </p:grpSp>
      <p:grpSp>
        <p:nvGrpSpPr>
          <p:cNvPr id="80" name="Google Shape;80;p13"/>
          <p:cNvGrpSpPr/>
          <p:nvPr/>
        </p:nvGrpSpPr>
        <p:grpSpPr>
          <a:xfrm>
            <a:off x="615722" y="6898925"/>
            <a:ext cx="2993700" cy="909488"/>
            <a:chOff x="615722" y="6898925"/>
            <a:chExt cx="2993700" cy="909488"/>
          </a:xfrm>
        </p:grpSpPr>
        <p:sp>
          <p:nvSpPr>
            <p:cNvPr id="81" name="Google Shape;81;p13"/>
            <p:cNvSpPr txBox="1"/>
            <p:nvPr/>
          </p:nvSpPr>
          <p:spPr>
            <a:xfrm>
              <a:off x="615722" y="6898925"/>
              <a:ext cx="2993700" cy="3231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ru" sz="2100">
                  <a:solidFill>
                    <a:schemeClr val="lt1"/>
                  </a:solidFill>
                  <a:latin typeface="Josefin Sans"/>
                  <a:ea typeface="Josefin Sans"/>
                  <a:cs typeface="Josefin Sans"/>
                  <a:sym typeface="Josefin Sans"/>
                </a:rPr>
                <a:t>03. </a:t>
              </a:r>
              <a:r>
                <a:rPr b="1" lang="ru" sz="1600">
                  <a:solidFill>
                    <a:schemeClr val="lt1"/>
                  </a:solidFill>
                  <a:latin typeface="Josefin Sans"/>
                  <a:ea typeface="Josefin Sans"/>
                  <a:cs typeface="Josefin Sans"/>
                  <a:sym typeface="Josefin Sans"/>
                </a:rPr>
                <a:t>After school activities</a:t>
              </a:r>
              <a:endParaRPr b="1" sz="1600">
                <a:solidFill>
                  <a:schemeClr val="lt1"/>
                </a:solidFill>
                <a:latin typeface="Josefin Sans"/>
                <a:ea typeface="Josefin Sans"/>
                <a:cs typeface="Josefin Sans"/>
                <a:sym typeface="Josefin Sans"/>
              </a:endParaRPr>
            </a:p>
          </p:txBody>
        </p:sp>
        <p:sp>
          <p:nvSpPr>
            <p:cNvPr id="82" name="Google Shape;82;p13"/>
            <p:cNvSpPr txBox="1"/>
            <p:nvPr/>
          </p:nvSpPr>
          <p:spPr>
            <a:xfrm>
              <a:off x="615722" y="7383613"/>
              <a:ext cx="2791500" cy="424800"/>
            </a:xfrm>
            <a:prstGeom prst="rect">
              <a:avLst/>
            </a:prstGeom>
            <a:noFill/>
            <a:ln>
              <a:noFill/>
            </a:ln>
          </p:spPr>
          <p:txBody>
            <a:bodyPr anchorCtr="0" anchor="t" bIns="0" lIns="0" spcFirstLastPara="1" rIns="0" wrap="square" tIns="0">
              <a:spAutoFit/>
            </a:bodyPr>
            <a:lstStyle/>
            <a:p>
              <a:pPr indent="0" lvl="0" marL="0" rtl="0" algn="l">
                <a:lnSpc>
                  <a:spcPct val="130000"/>
                </a:lnSpc>
                <a:spcBef>
                  <a:spcPts val="0"/>
                </a:spcBef>
                <a:spcAft>
                  <a:spcPts val="0"/>
                </a:spcAft>
                <a:buNone/>
              </a:pPr>
              <a:r>
                <a:rPr lang="ru" sz="1200">
                  <a:solidFill>
                    <a:schemeClr val="lt1"/>
                  </a:solidFill>
                  <a:latin typeface="Josefin Sans"/>
                  <a:ea typeface="Josefin Sans"/>
                  <a:cs typeface="Josefin Sans"/>
                  <a:sym typeface="Josefin Sans"/>
                </a:rPr>
                <a:t>Suspendisse in sollicitudin tellus. In posuere non ex a pulvinar. </a:t>
              </a:r>
              <a:endParaRPr sz="1200">
                <a:solidFill>
                  <a:schemeClr val="lt1"/>
                </a:solidFill>
                <a:latin typeface="Josefin Sans"/>
                <a:ea typeface="Josefin Sans"/>
                <a:cs typeface="Josefin Sans"/>
                <a:sym typeface="Josefin Sans"/>
              </a:endParaRPr>
            </a:p>
          </p:txBody>
        </p:sp>
      </p:grpSp>
      <p:pic>
        <p:nvPicPr>
          <p:cNvPr id="83" name="Google Shape;83;p13"/>
          <p:cNvPicPr preferRelativeResize="0"/>
          <p:nvPr/>
        </p:nvPicPr>
        <p:blipFill>
          <a:blip r:embed="rId10">
            <a:alphaModFix/>
          </a:blip>
          <a:stretch>
            <a:fillRect/>
          </a:stretch>
        </p:blipFill>
        <p:spPr>
          <a:xfrm>
            <a:off x="360000" y="8119988"/>
            <a:ext cx="3318000" cy="2212013"/>
          </a:xfrm>
          <a:prstGeom prst="rect">
            <a:avLst/>
          </a:prstGeom>
          <a:noFill/>
          <a:ln>
            <a:noFill/>
          </a:ln>
        </p:spPr>
      </p:pic>
      <p:cxnSp>
        <p:nvCxnSpPr>
          <p:cNvPr id="84" name="Google Shape;84;p13"/>
          <p:cNvCxnSpPr/>
          <p:nvPr/>
        </p:nvCxnSpPr>
        <p:spPr>
          <a:xfrm>
            <a:off x="3891900" y="10314221"/>
            <a:ext cx="3314400" cy="0"/>
          </a:xfrm>
          <a:prstGeom prst="straightConnector1">
            <a:avLst/>
          </a:prstGeom>
          <a:noFill/>
          <a:ln cap="flat" cmpd="sng" w="38100">
            <a:solidFill>
              <a:schemeClr val="lt1"/>
            </a:solidFill>
            <a:prstDash val="solid"/>
            <a:round/>
            <a:headEnd len="med" w="med" type="none"/>
            <a:tailEnd len="med" w="med" type="none"/>
          </a:ln>
        </p:spPr>
      </p:cxnSp>
      <p:pic>
        <p:nvPicPr>
          <p:cNvPr id="85" name="Google Shape;85;p13"/>
          <p:cNvPicPr preferRelativeResize="0"/>
          <p:nvPr/>
        </p:nvPicPr>
        <p:blipFill>
          <a:blip r:embed="rId7">
            <a:alphaModFix/>
          </a:blip>
          <a:stretch>
            <a:fillRect/>
          </a:stretch>
        </p:blipFill>
        <p:spPr>
          <a:xfrm>
            <a:off x="3867925" y="6651000"/>
            <a:ext cx="538175" cy="536625"/>
          </a:xfrm>
          <a:prstGeom prst="rect">
            <a:avLst/>
          </a:prstGeom>
          <a:noFill/>
          <a:ln>
            <a:noFill/>
          </a:ln>
        </p:spPr>
      </p:pic>
      <p:sp>
        <p:nvSpPr>
          <p:cNvPr id="86" name="Google Shape;86;p13"/>
          <p:cNvSpPr txBox="1"/>
          <p:nvPr/>
        </p:nvSpPr>
        <p:spPr>
          <a:xfrm>
            <a:off x="3881974" y="7330024"/>
            <a:ext cx="3413700" cy="2345700"/>
          </a:xfrm>
          <a:prstGeom prst="rect">
            <a:avLst/>
          </a:prstGeom>
          <a:noFill/>
          <a:ln>
            <a:noFill/>
          </a:ln>
        </p:spPr>
        <p:txBody>
          <a:bodyPr anchorCtr="0" anchor="t" bIns="0" lIns="0" spcFirstLastPara="1" rIns="0" wrap="square" tIns="0">
            <a:spAutoFit/>
          </a:bodyPr>
          <a:lstStyle/>
          <a:p>
            <a:pPr indent="0" lvl="0" marL="0" rtl="0" algn="l">
              <a:lnSpc>
                <a:spcPct val="130000"/>
              </a:lnSpc>
              <a:spcBef>
                <a:spcPts val="0"/>
              </a:spcBef>
              <a:spcAft>
                <a:spcPts val="0"/>
              </a:spcAft>
              <a:buClr>
                <a:schemeClr val="dk1"/>
              </a:buClr>
              <a:buSzPts val="1100"/>
              <a:buFont typeface="Arial"/>
              <a:buNone/>
            </a:pPr>
            <a:r>
              <a:rPr lang="ru" sz="1200">
                <a:solidFill>
                  <a:schemeClr val="lt1"/>
                </a:solidFill>
                <a:latin typeface="Josefin Sans"/>
                <a:ea typeface="Josefin Sans"/>
                <a:cs typeface="Josefin Sans"/>
                <a:sym typeface="Josefin Sans"/>
              </a:rPr>
              <a:t>Nullam consectetur vitae lectus hendrerit facilisis. Nunc porttitor ante id facilisis fringilla. Integer consequat placerat dui, ullamcorper suscipit velit laoreet eget. In tempus ullamcorper arcu, ultricies consectetur orci fermentum vel. In feugiat magna. </a:t>
            </a:r>
            <a:endParaRPr sz="1200">
              <a:solidFill>
                <a:schemeClr val="lt1"/>
              </a:solidFill>
              <a:latin typeface="Josefin Sans"/>
              <a:ea typeface="Josefin Sans"/>
              <a:cs typeface="Josefin Sans"/>
              <a:sym typeface="Josefin Sans"/>
            </a:endParaRPr>
          </a:p>
          <a:p>
            <a:pPr indent="0" lvl="0" marL="0" rtl="0" algn="l">
              <a:lnSpc>
                <a:spcPct val="130000"/>
              </a:lnSpc>
              <a:spcBef>
                <a:spcPts val="0"/>
              </a:spcBef>
              <a:spcAft>
                <a:spcPts val="0"/>
              </a:spcAft>
              <a:buClr>
                <a:schemeClr val="dk1"/>
              </a:buClr>
              <a:buSzPts val="1100"/>
              <a:buFont typeface="Arial"/>
              <a:buNone/>
            </a:pPr>
            <a:r>
              <a:t/>
            </a:r>
            <a:endParaRPr sz="1200">
              <a:solidFill>
                <a:schemeClr val="lt1"/>
              </a:solidFill>
              <a:latin typeface="Josefin Sans"/>
              <a:ea typeface="Josefin Sans"/>
              <a:cs typeface="Josefin Sans"/>
              <a:sym typeface="Josefin Sans"/>
            </a:endParaRPr>
          </a:p>
          <a:p>
            <a:pPr indent="0" lvl="0" marL="0" rtl="0" algn="l">
              <a:lnSpc>
                <a:spcPct val="130000"/>
              </a:lnSpc>
              <a:spcBef>
                <a:spcPts val="0"/>
              </a:spcBef>
              <a:spcAft>
                <a:spcPts val="0"/>
              </a:spcAft>
              <a:buNone/>
            </a:pPr>
            <a:r>
              <a:rPr lang="ru" sz="1200">
                <a:solidFill>
                  <a:schemeClr val="lt1"/>
                </a:solidFill>
                <a:latin typeface="Josefin Sans"/>
                <a:ea typeface="Josefin Sans"/>
                <a:cs typeface="Josefin Sans"/>
                <a:sym typeface="Josefin Sans"/>
              </a:rPr>
              <a:t>Vitae tortor ullamcorper elementum. Vestibulum pulvinar elit at urna hendrerit, vitae fermentum massa faucibus. Nullam faucibus tempus odio at efficitur.</a:t>
            </a:r>
            <a:endParaRPr sz="1200">
              <a:solidFill>
                <a:schemeClr val="lt1"/>
              </a:solidFill>
              <a:latin typeface="Josefin Sans"/>
              <a:ea typeface="Josefin Sans"/>
              <a:cs typeface="Josefin Sans"/>
              <a:sym typeface="Josefin Sans"/>
            </a:endParaRPr>
          </a:p>
        </p:txBody>
      </p:sp>
      <p:sp>
        <p:nvSpPr>
          <p:cNvPr id="87" name="Google Shape;87;p13"/>
          <p:cNvSpPr txBox="1"/>
          <p:nvPr/>
        </p:nvSpPr>
        <p:spPr>
          <a:xfrm>
            <a:off x="4484800" y="6732449"/>
            <a:ext cx="3075300" cy="4002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ru" sz="2600">
                <a:solidFill>
                  <a:schemeClr val="lt1"/>
                </a:solidFill>
                <a:latin typeface="Roboto Mono"/>
                <a:ea typeface="Roboto Mono"/>
                <a:cs typeface="Roboto Mono"/>
                <a:sym typeface="Roboto Mono"/>
              </a:rPr>
              <a:t>Back to school</a:t>
            </a:r>
            <a:endParaRPr b="1" sz="2600">
              <a:solidFill>
                <a:schemeClr val="lt1"/>
              </a:solidFill>
              <a:latin typeface="Roboto Mono"/>
              <a:ea typeface="Roboto Mono"/>
              <a:cs typeface="Roboto Mono"/>
              <a:sym typeface="Roboto Mono"/>
            </a:endParaRPr>
          </a:p>
        </p:txBody>
      </p:sp>
      <p:sp>
        <p:nvSpPr>
          <p:cNvPr id="88" name="Google Shape;88;p13"/>
          <p:cNvSpPr txBox="1"/>
          <p:nvPr/>
        </p:nvSpPr>
        <p:spPr>
          <a:xfrm>
            <a:off x="4006812" y="6710387"/>
            <a:ext cx="260400" cy="4311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b="1" lang="ru" sz="2800">
                <a:solidFill>
                  <a:schemeClr val="lt1"/>
                </a:solidFill>
                <a:latin typeface="Josefin Sans"/>
                <a:ea typeface="Josefin Sans"/>
                <a:cs typeface="Josefin Sans"/>
                <a:sym typeface="Josefin Sans"/>
              </a:rPr>
              <a:t>1</a:t>
            </a:r>
            <a:endParaRPr b="1" sz="2800">
              <a:solidFill>
                <a:schemeClr val="lt1"/>
              </a:solidFill>
              <a:latin typeface="Josefin Sans"/>
              <a:ea typeface="Josefin Sans"/>
              <a:cs typeface="Josefin Sans"/>
              <a:sym typeface="Josefin Sans"/>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pic>
        <p:nvPicPr>
          <p:cNvPr id="93" name="Google Shape;93;p14"/>
          <p:cNvPicPr preferRelativeResize="0"/>
          <p:nvPr/>
        </p:nvPicPr>
        <p:blipFill>
          <a:blip r:embed="rId3">
            <a:alphaModFix/>
          </a:blip>
          <a:stretch>
            <a:fillRect/>
          </a:stretch>
        </p:blipFill>
        <p:spPr>
          <a:xfrm>
            <a:off x="211" y="1"/>
            <a:ext cx="7559577" cy="10691999"/>
          </a:xfrm>
          <a:prstGeom prst="rect">
            <a:avLst/>
          </a:prstGeom>
          <a:noFill/>
          <a:ln>
            <a:noFill/>
          </a:ln>
        </p:spPr>
      </p:pic>
      <p:pic>
        <p:nvPicPr>
          <p:cNvPr id="94" name="Google Shape;94;p14"/>
          <p:cNvPicPr preferRelativeResize="0"/>
          <p:nvPr/>
        </p:nvPicPr>
        <p:blipFill>
          <a:blip r:embed="rId4">
            <a:alphaModFix amt="5000"/>
          </a:blip>
          <a:stretch>
            <a:fillRect/>
          </a:stretch>
        </p:blipFill>
        <p:spPr>
          <a:xfrm>
            <a:off x="211" y="1"/>
            <a:ext cx="7559577" cy="10691999"/>
          </a:xfrm>
          <a:prstGeom prst="rect">
            <a:avLst/>
          </a:prstGeom>
          <a:noFill/>
          <a:ln>
            <a:noFill/>
          </a:ln>
        </p:spPr>
      </p:pic>
      <p:pic>
        <p:nvPicPr>
          <p:cNvPr id="95" name="Google Shape;95;p14"/>
          <p:cNvPicPr preferRelativeResize="0"/>
          <p:nvPr/>
        </p:nvPicPr>
        <p:blipFill rotWithShape="1">
          <a:blip r:embed="rId5">
            <a:alphaModFix/>
          </a:blip>
          <a:srcRect b="0" l="48704" r="0" t="0"/>
          <a:stretch/>
        </p:blipFill>
        <p:spPr>
          <a:xfrm>
            <a:off x="-4374" y="6457950"/>
            <a:ext cx="550000" cy="1072175"/>
          </a:xfrm>
          <a:prstGeom prst="rect">
            <a:avLst/>
          </a:prstGeom>
          <a:noFill/>
          <a:ln>
            <a:noFill/>
          </a:ln>
        </p:spPr>
      </p:pic>
      <p:pic>
        <p:nvPicPr>
          <p:cNvPr id="96" name="Google Shape;96;p14"/>
          <p:cNvPicPr preferRelativeResize="0"/>
          <p:nvPr/>
        </p:nvPicPr>
        <p:blipFill rotWithShape="1">
          <a:blip r:embed="rId6">
            <a:alphaModFix/>
          </a:blip>
          <a:srcRect b="0" l="0" r="42369" t="0"/>
          <a:stretch/>
        </p:blipFill>
        <p:spPr>
          <a:xfrm>
            <a:off x="6718325" y="862025"/>
            <a:ext cx="848700" cy="1468475"/>
          </a:xfrm>
          <a:prstGeom prst="rect">
            <a:avLst/>
          </a:prstGeom>
          <a:noFill/>
          <a:ln>
            <a:noFill/>
          </a:ln>
        </p:spPr>
      </p:pic>
      <p:pic>
        <p:nvPicPr>
          <p:cNvPr id="97" name="Google Shape;97;p14"/>
          <p:cNvPicPr preferRelativeResize="0"/>
          <p:nvPr/>
        </p:nvPicPr>
        <p:blipFill rotWithShape="1">
          <a:blip r:embed="rId7">
            <a:alphaModFix/>
          </a:blip>
          <a:srcRect b="7501" l="0" r="14199" t="0"/>
          <a:stretch/>
        </p:blipFill>
        <p:spPr>
          <a:xfrm>
            <a:off x="1137400" y="4121375"/>
            <a:ext cx="6418223" cy="6569300"/>
          </a:xfrm>
          <a:prstGeom prst="rect">
            <a:avLst/>
          </a:prstGeom>
          <a:noFill/>
          <a:ln>
            <a:noFill/>
          </a:ln>
        </p:spPr>
      </p:pic>
      <p:pic>
        <p:nvPicPr>
          <p:cNvPr id="98" name="Google Shape;98;p14"/>
          <p:cNvPicPr preferRelativeResize="0"/>
          <p:nvPr/>
        </p:nvPicPr>
        <p:blipFill rotWithShape="1">
          <a:blip r:embed="rId8">
            <a:alphaModFix/>
          </a:blip>
          <a:srcRect b="3582" l="3046" r="34771" t="13882"/>
          <a:stretch/>
        </p:blipFill>
        <p:spPr>
          <a:xfrm>
            <a:off x="360000" y="360000"/>
            <a:ext cx="3318000" cy="2936000"/>
          </a:xfrm>
          <a:prstGeom prst="rect">
            <a:avLst/>
          </a:prstGeom>
          <a:noFill/>
          <a:ln>
            <a:noFill/>
          </a:ln>
        </p:spPr>
      </p:pic>
      <p:pic>
        <p:nvPicPr>
          <p:cNvPr id="99" name="Google Shape;99;p14"/>
          <p:cNvPicPr preferRelativeResize="0"/>
          <p:nvPr/>
        </p:nvPicPr>
        <p:blipFill>
          <a:blip r:embed="rId9">
            <a:alphaModFix/>
          </a:blip>
          <a:stretch>
            <a:fillRect/>
          </a:stretch>
        </p:blipFill>
        <p:spPr>
          <a:xfrm>
            <a:off x="3863475" y="361225"/>
            <a:ext cx="536400" cy="534156"/>
          </a:xfrm>
          <a:prstGeom prst="rect">
            <a:avLst/>
          </a:prstGeom>
          <a:noFill/>
          <a:ln>
            <a:noFill/>
          </a:ln>
        </p:spPr>
      </p:pic>
      <p:sp>
        <p:nvSpPr>
          <p:cNvPr id="100" name="Google Shape;100;p14"/>
          <p:cNvSpPr txBox="1"/>
          <p:nvPr/>
        </p:nvSpPr>
        <p:spPr>
          <a:xfrm>
            <a:off x="3879775" y="1034444"/>
            <a:ext cx="3413700" cy="2345700"/>
          </a:xfrm>
          <a:prstGeom prst="rect">
            <a:avLst/>
          </a:prstGeom>
          <a:noFill/>
          <a:ln>
            <a:noFill/>
          </a:ln>
        </p:spPr>
        <p:txBody>
          <a:bodyPr anchorCtr="0" anchor="t" bIns="0" lIns="0" spcFirstLastPara="1" rIns="0" wrap="square" tIns="0">
            <a:spAutoFit/>
          </a:bodyPr>
          <a:lstStyle/>
          <a:p>
            <a:pPr indent="0" lvl="0" marL="0" rtl="0" algn="l">
              <a:lnSpc>
                <a:spcPct val="130000"/>
              </a:lnSpc>
              <a:spcBef>
                <a:spcPts val="0"/>
              </a:spcBef>
              <a:spcAft>
                <a:spcPts val="0"/>
              </a:spcAft>
              <a:buClr>
                <a:schemeClr val="dk1"/>
              </a:buClr>
              <a:buSzPts val="1100"/>
              <a:buFont typeface="Arial"/>
              <a:buNone/>
            </a:pPr>
            <a:r>
              <a:rPr lang="ru" sz="1200">
                <a:solidFill>
                  <a:schemeClr val="lt1"/>
                </a:solidFill>
                <a:latin typeface="Josefin Sans"/>
                <a:ea typeface="Josefin Sans"/>
                <a:cs typeface="Josefin Sans"/>
                <a:sym typeface="Josefin Sans"/>
              </a:rPr>
              <a:t>Aenean varius varius tempor. Donec eget purus quis nunc efficitur fringilla at ac diam. Nam a libero pharetra, iaculis tellus sed, iaculis mauris. In a lectus felis. Maecenas sagittis interdum turpis, sit amet tempus felis posuere et.</a:t>
            </a:r>
            <a:endParaRPr sz="1200">
              <a:solidFill>
                <a:schemeClr val="lt1"/>
              </a:solidFill>
              <a:latin typeface="Josefin Sans"/>
              <a:ea typeface="Josefin Sans"/>
              <a:cs typeface="Josefin Sans"/>
              <a:sym typeface="Josefin Sans"/>
            </a:endParaRPr>
          </a:p>
          <a:p>
            <a:pPr indent="0" lvl="0" marL="0" rtl="0" algn="l">
              <a:lnSpc>
                <a:spcPct val="130000"/>
              </a:lnSpc>
              <a:spcBef>
                <a:spcPts val="0"/>
              </a:spcBef>
              <a:spcAft>
                <a:spcPts val="0"/>
              </a:spcAft>
              <a:buClr>
                <a:schemeClr val="dk1"/>
              </a:buClr>
              <a:buSzPts val="1100"/>
              <a:buFont typeface="Arial"/>
              <a:buNone/>
            </a:pPr>
            <a:r>
              <a:t/>
            </a:r>
            <a:endParaRPr sz="1200">
              <a:solidFill>
                <a:schemeClr val="lt1"/>
              </a:solidFill>
              <a:latin typeface="Josefin Sans"/>
              <a:ea typeface="Josefin Sans"/>
              <a:cs typeface="Josefin Sans"/>
              <a:sym typeface="Josefin Sans"/>
            </a:endParaRPr>
          </a:p>
          <a:p>
            <a:pPr indent="0" lvl="0" marL="0" rtl="0" algn="l">
              <a:lnSpc>
                <a:spcPct val="130000"/>
              </a:lnSpc>
              <a:spcBef>
                <a:spcPts val="0"/>
              </a:spcBef>
              <a:spcAft>
                <a:spcPts val="0"/>
              </a:spcAft>
              <a:buNone/>
            </a:pPr>
            <a:r>
              <a:rPr lang="ru" sz="1200">
                <a:solidFill>
                  <a:schemeClr val="lt1"/>
                </a:solidFill>
                <a:latin typeface="Josefin Sans"/>
                <a:ea typeface="Josefin Sans"/>
                <a:cs typeface="Josefin Sans"/>
                <a:sym typeface="Josefin Sans"/>
              </a:rPr>
              <a:t>Phasellus vehicula eros libero, sit amet ultricies libero aliquam ac. Mauris egestas erat sed eros posuere tempor in vel leo. Sed ut metus ac mi rutrum mattis ut a libero.</a:t>
            </a:r>
            <a:endParaRPr sz="1200">
              <a:solidFill>
                <a:schemeClr val="lt1"/>
              </a:solidFill>
              <a:latin typeface="Josefin Sans"/>
              <a:ea typeface="Josefin Sans"/>
              <a:cs typeface="Josefin Sans"/>
              <a:sym typeface="Josefin Sans"/>
            </a:endParaRPr>
          </a:p>
        </p:txBody>
      </p:sp>
      <p:sp>
        <p:nvSpPr>
          <p:cNvPr id="101" name="Google Shape;101;p14"/>
          <p:cNvSpPr txBox="1"/>
          <p:nvPr/>
        </p:nvSpPr>
        <p:spPr>
          <a:xfrm>
            <a:off x="4473701" y="434834"/>
            <a:ext cx="3075300" cy="3693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None/>
            </a:pPr>
            <a:r>
              <a:rPr b="1" lang="ru" sz="2400">
                <a:solidFill>
                  <a:schemeClr val="lt1"/>
                </a:solidFill>
                <a:latin typeface="Roboto Mono"/>
                <a:ea typeface="Roboto Mono"/>
                <a:cs typeface="Roboto Mono"/>
                <a:sym typeface="Roboto Mono"/>
              </a:rPr>
              <a:t>Upcoming events</a:t>
            </a:r>
            <a:endParaRPr b="1" sz="2400">
              <a:solidFill>
                <a:schemeClr val="lt1"/>
              </a:solidFill>
              <a:latin typeface="Roboto Mono"/>
              <a:ea typeface="Roboto Mono"/>
              <a:cs typeface="Roboto Mono"/>
              <a:sym typeface="Roboto Mono"/>
            </a:endParaRPr>
          </a:p>
        </p:txBody>
      </p:sp>
      <p:sp>
        <p:nvSpPr>
          <p:cNvPr id="102" name="Google Shape;102;p14"/>
          <p:cNvSpPr txBox="1"/>
          <p:nvPr/>
        </p:nvSpPr>
        <p:spPr>
          <a:xfrm>
            <a:off x="4001475" y="412750"/>
            <a:ext cx="260400" cy="4002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b="1" lang="ru" sz="2600">
                <a:solidFill>
                  <a:schemeClr val="lt1"/>
                </a:solidFill>
                <a:latin typeface="Josefin Sans"/>
                <a:ea typeface="Josefin Sans"/>
                <a:cs typeface="Josefin Sans"/>
                <a:sym typeface="Josefin Sans"/>
              </a:rPr>
              <a:t>2</a:t>
            </a:r>
            <a:endParaRPr b="1" sz="2600">
              <a:solidFill>
                <a:schemeClr val="lt1"/>
              </a:solidFill>
              <a:latin typeface="Josefin Sans"/>
              <a:ea typeface="Josefin Sans"/>
              <a:cs typeface="Josefin Sans"/>
              <a:sym typeface="Josefin Sans"/>
            </a:endParaRPr>
          </a:p>
        </p:txBody>
      </p:sp>
      <p:cxnSp>
        <p:nvCxnSpPr>
          <p:cNvPr id="103" name="Google Shape;103;p14"/>
          <p:cNvCxnSpPr/>
          <p:nvPr/>
        </p:nvCxnSpPr>
        <p:spPr>
          <a:xfrm>
            <a:off x="364350" y="3656778"/>
            <a:ext cx="6835800" cy="0"/>
          </a:xfrm>
          <a:prstGeom prst="straightConnector1">
            <a:avLst/>
          </a:prstGeom>
          <a:noFill/>
          <a:ln cap="flat" cmpd="sng" w="38100">
            <a:solidFill>
              <a:schemeClr val="lt1"/>
            </a:solidFill>
            <a:prstDash val="solid"/>
            <a:round/>
            <a:headEnd len="med" w="med" type="none"/>
            <a:tailEnd len="med" w="med" type="none"/>
          </a:ln>
        </p:spPr>
      </p:cxnSp>
      <p:pic>
        <p:nvPicPr>
          <p:cNvPr id="104" name="Google Shape;104;p14"/>
          <p:cNvPicPr preferRelativeResize="0"/>
          <p:nvPr/>
        </p:nvPicPr>
        <p:blipFill>
          <a:blip r:embed="rId9">
            <a:alphaModFix/>
          </a:blip>
          <a:stretch>
            <a:fillRect/>
          </a:stretch>
        </p:blipFill>
        <p:spPr>
          <a:xfrm>
            <a:off x="360000" y="4007450"/>
            <a:ext cx="536400" cy="534156"/>
          </a:xfrm>
          <a:prstGeom prst="rect">
            <a:avLst/>
          </a:prstGeom>
          <a:noFill/>
          <a:ln>
            <a:noFill/>
          </a:ln>
        </p:spPr>
      </p:pic>
      <p:pic>
        <p:nvPicPr>
          <p:cNvPr id="105" name="Google Shape;105;p14"/>
          <p:cNvPicPr preferRelativeResize="0"/>
          <p:nvPr/>
        </p:nvPicPr>
        <p:blipFill>
          <a:blip r:embed="rId10">
            <a:alphaModFix/>
          </a:blip>
          <a:stretch>
            <a:fillRect/>
          </a:stretch>
        </p:blipFill>
        <p:spPr>
          <a:xfrm>
            <a:off x="366775" y="4009456"/>
            <a:ext cx="536400" cy="532145"/>
          </a:xfrm>
          <a:prstGeom prst="rect">
            <a:avLst/>
          </a:prstGeom>
          <a:noFill/>
          <a:ln>
            <a:noFill/>
          </a:ln>
        </p:spPr>
      </p:pic>
      <p:sp>
        <p:nvSpPr>
          <p:cNvPr id="106" name="Google Shape;106;p14"/>
          <p:cNvSpPr txBox="1"/>
          <p:nvPr/>
        </p:nvSpPr>
        <p:spPr>
          <a:xfrm>
            <a:off x="357250" y="5166450"/>
            <a:ext cx="3336600" cy="2586000"/>
          </a:xfrm>
          <a:prstGeom prst="rect">
            <a:avLst/>
          </a:prstGeom>
          <a:noFill/>
          <a:ln>
            <a:noFill/>
          </a:ln>
        </p:spPr>
        <p:txBody>
          <a:bodyPr anchorCtr="0" anchor="t" bIns="0" lIns="0" spcFirstLastPara="1" rIns="0" wrap="square" tIns="0">
            <a:spAutoFit/>
          </a:bodyPr>
          <a:lstStyle/>
          <a:p>
            <a:pPr indent="0" lvl="0" marL="0" rtl="0" algn="l">
              <a:lnSpc>
                <a:spcPct val="130000"/>
              </a:lnSpc>
              <a:spcBef>
                <a:spcPts val="0"/>
              </a:spcBef>
              <a:spcAft>
                <a:spcPts val="0"/>
              </a:spcAft>
              <a:buNone/>
            </a:pPr>
            <a:r>
              <a:rPr lang="ru" sz="1200">
                <a:solidFill>
                  <a:schemeClr val="lt1"/>
                </a:solidFill>
                <a:latin typeface="Josefin Sans"/>
                <a:ea typeface="Josefin Sans"/>
                <a:cs typeface="Josefin Sans"/>
                <a:sym typeface="Josefin Sans"/>
              </a:rPr>
              <a:t>Donec hendrerit lacus tortor, eu efficitur dui auctor sit amet. Nam sollicitudin rutrum ante, non dignissim ante tempor eget. Suspendisse facilisis tincidunt malesuada. Etiam sodales tristique quam vitae dignissim. Nam tristique ex eget dignissim faucibus.</a:t>
            </a:r>
            <a:endParaRPr sz="1200">
              <a:solidFill>
                <a:schemeClr val="lt1"/>
              </a:solidFill>
              <a:latin typeface="Josefin Sans"/>
              <a:ea typeface="Josefin Sans"/>
              <a:cs typeface="Josefin Sans"/>
              <a:sym typeface="Josefin Sans"/>
            </a:endParaRPr>
          </a:p>
          <a:p>
            <a:pPr indent="0" lvl="0" marL="0" rtl="0" algn="l">
              <a:lnSpc>
                <a:spcPct val="130000"/>
              </a:lnSpc>
              <a:spcBef>
                <a:spcPts val="0"/>
              </a:spcBef>
              <a:spcAft>
                <a:spcPts val="0"/>
              </a:spcAft>
              <a:buNone/>
            </a:pPr>
            <a:r>
              <a:t/>
            </a:r>
            <a:endParaRPr sz="1200">
              <a:solidFill>
                <a:schemeClr val="lt1"/>
              </a:solidFill>
              <a:latin typeface="Josefin Sans"/>
              <a:ea typeface="Josefin Sans"/>
              <a:cs typeface="Josefin Sans"/>
              <a:sym typeface="Josefin Sans"/>
            </a:endParaRPr>
          </a:p>
          <a:p>
            <a:pPr indent="0" lvl="0" marL="0" rtl="0" algn="l">
              <a:lnSpc>
                <a:spcPct val="130000"/>
              </a:lnSpc>
              <a:spcBef>
                <a:spcPts val="0"/>
              </a:spcBef>
              <a:spcAft>
                <a:spcPts val="0"/>
              </a:spcAft>
              <a:buNone/>
            </a:pPr>
            <a:r>
              <a:rPr lang="ru" sz="1200">
                <a:solidFill>
                  <a:schemeClr val="lt1"/>
                </a:solidFill>
                <a:latin typeface="Josefin Sans"/>
                <a:ea typeface="Josefin Sans"/>
                <a:cs typeface="Josefin Sans"/>
                <a:sym typeface="Josefin Sans"/>
              </a:rPr>
              <a:t>Etiam elementum a ante ut venenatis. Nunc vitae massa elementum, convallis nibh ut, vestibulum odio. Sed id purus quis purus pellentesque viverra eu sit amet nibh.</a:t>
            </a:r>
            <a:endParaRPr sz="1200">
              <a:solidFill>
                <a:schemeClr val="lt1"/>
              </a:solidFill>
              <a:latin typeface="Josefin Sans"/>
              <a:ea typeface="Josefin Sans"/>
              <a:cs typeface="Josefin Sans"/>
              <a:sym typeface="Josefin Sans"/>
            </a:endParaRPr>
          </a:p>
        </p:txBody>
      </p:sp>
      <p:sp>
        <p:nvSpPr>
          <p:cNvPr id="107" name="Google Shape;107;p14"/>
          <p:cNvSpPr txBox="1"/>
          <p:nvPr/>
        </p:nvSpPr>
        <p:spPr>
          <a:xfrm>
            <a:off x="970226" y="4081059"/>
            <a:ext cx="3075300" cy="8004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Clr>
                <a:schemeClr val="dk1"/>
              </a:buClr>
              <a:buSzPts val="1100"/>
              <a:buFont typeface="Arial"/>
              <a:buNone/>
            </a:pPr>
            <a:r>
              <a:rPr b="1" lang="ru" sz="2600">
                <a:solidFill>
                  <a:schemeClr val="lt1"/>
                </a:solidFill>
                <a:latin typeface="Roboto Mono"/>
                <a:ea typeface="Roboto Mono"/>
                <a:cs typeface="Roboto Mono"/>
                <a:sym typeface="Roboto Mono"/>
              </a:rPr>
              <a:t>After school</a:t>
            </a:r>
            <a:endParaRPr b="1" sz="2600">
              <a:solidFill>
                <a:schemeClr val="lt1"/>
              </a:solidFill>
              <a:latin typeface="Roboto Mono"/>
              <a:ea typeface="Roboto Mono"/>
              <a:cs typeface="Roboto Mono"/>
              <a:sym typeface="Roboto Mono"/>
            </a:endParaRPr>
          </a:p>
          <a:p>
            <a:pPr indent="0" lvl="0" marL="0" rtl="0" algn="l">
              <a:spcBef>
                <a:spcPts val="0"/>
              </a:spcBef>
              <a:spcAft>
                <a:spcPts val="0"/>
              </a:spcAft>
              <a:buNone/>
            </a:pPr>
            <a:r>
              <a:rPr b="1" lang="ru" sz="2600">
                <a:solidFill>
                  <a:schemeClr val="lt1"/>
                </a:solidFill>
                <a:latin typeface="Roboto Mono"/>
                <a:ea typeface="Roboto Mono"/>
                <a:cs typeface="Roboto Mono"/>
                <a:sym typeface="Roboto Mono"/>
              </a:rPr>
              <a:t>activities</a:t>
            </a:r>
            <a:endParaRPr b="1" sz="2600">
              <a:solidFill>
                <a:schemeClr val="lt1"/>
              </a:solidFill>
              <a:latin typeface="Roboto Mono"/>
              <a:ea typeface="Roboto Mono"/>
              <a:cs typeface="Roboto Mono"/>
              <a:sym typeface="Roboto Mono"/>
            </a:endParaRPr>
          </a:p>
        </p:txBody>
      </p:sp>
      <p:sp>
        <p:nvSpPr>
          <p:cNvPr id="108" name="Google Shape;108;p14"/>
          <p:cNvSpPr txBox="1"/>
          <p:nvPr/>
        </p:nvSpPr>
        <p:spPr>
          <a:xfrm>
            <a:off x="498000" y="4058975"/>
            <a:ext cx="260400" cy="431100"/>
          </a:xfrm>
          <a:prstGeom prst="rect">
            <a:avLst/>
          </a:prstGeom>
          <a:noFill/>
          <a:ln>
            <a:noFill/>
          </a:ln>
        </p:spPr>
        <p:txBody>
          <a:bodyPr anchorCtr="0" anchor="t" bIns="0" lIns="0" spcFirstLastPara="1" rIns="0" wrap="square" tIns="0">
            <a:spAutoFit/>
          </a:bodyPr>
          <a:lstStyle/>
          <a:p>
            <a:pPr indent="0" lvl="0" marL="0" rtl="0" algn="ctr">
              <a:spcBef>
                <a:spcPts val="0"/>
              </a:spcBef>
              <a:spcAft>
                <a:spcPts val="0"/>
              </a:spcAft>
              <a:buNone/>
            </a:pPr>
            <a:r>
              <a:rPr b="1" lang="ru" sz="2800">
                <a:solidFill>
                  <a:schemeClr val="lt1"/>
                </a:solidFill>
                <a:latin typeface="Josefin Sans"/>
                <a:ea typeface="Josefin Sans"/>
                <a:cs typeface="Josefin Sans"/>
                <a:sym typeface="Josefin Sans"/>
              </a:rPr>
              <a:t>3</a:t>
            </a:r>
            <a:endParaRPr b="1" sz="2800">
              <a:solidFill>
                <a:schemeClr val="lt1"/>
              </a:solidFill>
              <a:latin typeface="Josefin Sans"/>
              <a:ea typeface="Josefin Sans"/>
              <a:cs typeface="Josefin Sans"/>
              <a:sym typeface="Josefin Sans"/>
            </a:endParaRPr>
          </a:p>
        </p:txBody>
      </p:sp>
      <p:sp>
        <p:nvSpPr>
          <p:cNvPr id="109" name="Google Shape;109;p14"/>
          <p:cNvSpPr txBox="1"/>
          <p:nvPr/>
        </p:nvSpPr>
        <p:spPr>
          <a:xfrm>
            <a:off x="3863475" y="3974113"/>
            <a:ext cx="3336600" cy="4026600"/>
          </a:xfrm>
          <a:prstGeom prst="rect">
            <a:avLst/>
          </a:prstGeom>
          <a:noFill/>
          <a:ln>
            <a:noFill/>
          </a:ln>
        </p:spPr>
        <p:txBody>
          <a:bodyPr anchorCtr="0" anchor="t" bIns="0" lIns="0" spcFirstLastPara="1" rIns="0" wrap="square" tIns="0">
            <a:spAutoFit/>
          </a:bodyPr>
          <a:lstStyle/>
          <a:p>
            <a:pPr indent="0" lvl="0" marL="0" rtl="0" algn="l">
              <a:lnSpc>
                <a:spcPct val="130000"/>
              </a:lnSpc>
              <a:spcBef>
                <a:spcPts val="0"/>
              </a:spcBef>
              <a:spcAft>
                <a:spcPts val="0"/>
              </a:spcAft>
              <a:buNone/>
            </a:pPr>
            <a:r>
              <a:rPr lang="ru" sz="1200">
                <a:solidFill>
                  <a:schemeClr val="lt1"/>
                </a:solidFill>
                <a:latin typeface="Josefin Sans"/>
                <a:ea typeface="Josefin Sans"/>
                <a:cs typeface="Josefin Sans"/>
                <a:sym typeface="Josefin Sans"/>
              </a:rPr>
              <a:t>Praesent sollicitudin nisi id metus scelerisque, sed porta ante molestie. Aliquam est nisi, consequat eget aliquam in, fringilla sit amet augue. Phasellus id vulputate lectus. Nulla quis condimentum sem. Praesent at nulla tincidunt, venenatis neque eget, aliquam erat. Etiam ipsum velit, euismod sed odio eu, iaculis lobortis nibh.</a:t>
            </a:r>
            <a:endParaRPr sz="1200">
              <a:solidFill>
                <a:schemeClr val="lt1"/>
              </a:solidFill>
              <a:latin typeface="Josefin Sans"/>
              <a:ea typeface="Josefin Sans"/>
              <a:cs typeface="Josefin Sans"/>
              <a:sym typeface="Josefin Sans"/>
            </a:endParaRPr>
          </a:p>
          <a:p>
            <a:pPr indent="0" lvl="0" marL="0" rtl="0" algn="l">
              <a:lnSpc>
                <a:spcPct val="130000"/>
              </a:lnSpc>
              <a:spcBef>
                <a:spcPts val="0"/>
              </a:spcBef>
              <a:spcAft>
                <a:spcPts val="0"/>
              </a:spcAft>
              <a:buNone/>
            </a:pPr>
            <a:r>
              <a:t/>
            </a:r>
            <a:endParaRPr sz="1200">
              <a:solidFill>
                <a:schemeClr val="lt1"/>
              </a:solidFill>
              <a:latin typeface="Josefin Sans"/>
              <a:ea typeface="Josefin Sans"/>
              <a:cs typeface="Josefin Sans"/>
              <a:sym typeface="Josefin Sans"/>
            </a:endParaRPr>
          </a:p>
          <a:p>
            <a:pPr indent="0" lvl="0" marL="0" rtl="0" algn="l">
              <a:lnSpc>
                <a:spcPct val="130000"/>
              </a:lnSpc>
              <a:spcBef>
                <a:spcPts val="0"/>
              </a:spcBef>
              <a:spcAft>
                <a:spcPts val="0"/>
              </a:spcAft>
              <a:buNone/>
            </a:pPr>
            <a:r>
              <a:rPr lang="ru" sz="1200">
                <a:solidFill>
                  <a:schemeClr val="lt1"/>
                </a:solidFill>
                <a:latin typeface="Josefin Sans"/>
                <a:ea typeface="Josefin Sans"/>
                <a:cs typeface="Josefin Sans"/>
                <a:sym typeface="Josefin Sans"/>
              </a:rPr>
              <a:t>Aliquam scelerisque felis vehicula odio iaculis, non laoreet dui tristique. Interdum et malesuada fames ac ante ipsum primis in faucibus. Fusce et eros mauris. Orci varius natoque penatibus et magnis dis parturient montes, nascetur ridiculus mus. Duis tincidunt a nunc tincidunt quis enim non augue ullamcorper.</a:t>
            </a:r>
            <a:endParaRPr sz="1200">
              <a:solidFill>
                <a:schemeClr val="lt1"/>
              </a:solidFill>
              <a:latin typeface="Josefin Sans"/>
              <a:ea typeface="Josefin Sans"/>
              <a:cs typeface="Josefin Sans"/>
              <a:sym typeface="Josefin Sans"/>
            </a:endParaRPr>
          </a:p>
          <a:p>
            <a:pPr indent="0" lvl="0" marL="0" rtl="0" algn="l">
              <a:lnSpc>
                <a:spcPct val="130000"/>
              </a:lnSpc>
              <a:spcBef>
                <a:spcPts val="0"/>
              </a:spcBef>
              <a:spcAft>
                <a:spcPts val="0"/>
              </a:spcAft>
              <a:buNone/>
            </a:pPr>
            <a:r>
              <a:t/>
            </a:r>
            <a:endParaRPr sz="1200">
              <a:solidFill>
                <a:schemeClr val="lt1"/>
              </a:solidFill>
              <a:latin typeface="Josefin Sans"/>
              <a:ea typeface="Josefin Sans"/>
              <a:cs typeface="Josefin Sans"/>
              <a:sym typeface="Josefin Sans"/>
            </a:endParaRPr>
          </a:p>
        </p:txBody>
      </p:sp>
      <p:pic>
        <p:nvPicPr>
          <p:cNvPr id="110" name="Google Shape;110;p14"/>
          <p:cNvPicPr preferRelativeResize="0"/>
          <p:nvPr/>
        </p:nvPicPr>
        <p:blipFill rotWithShape="1">
          <a:blip r:embed="rId11">
            <a:alphaModFix/>
          </a:blip>
          <a:srcRect b="0" l="3316" r="12295" t="8071"/>
          <a:stretch/>
        </p:blipFill>
        <p:spPr>
          <a:xfrm>
            <a:off x="3863550" y="7922425"/>
            <a:ext cx="3336600" cy="2423299"/>
          </a:xfrm>
          <a:prstGeom prst="rect">
            <a:avLst/>
          </a:prstGeom>
          <a:noFill/>
          <a:ln>
            <a:noFill/>
          </a:ln>
        </p:spPr>
      </p:pic>
      <p:pic>
        <p:nvPicPr>
          <p:cNvPr id="111" name="Google Shape;111;p14"/>
          <p:cNvPicPr preferRelativeResize="0"/>
          <p:nvPr/>
        </p:nvPicPr>
        <p:blipFill rotWithShape="1">
          <a:blip r:embed="rId12">
            <a:alphaModFix/>
          </a:blip>
          <a:srcRect b="0" l="5287" r="2919" t="0"/>
          <a:stretch/>
        </p:blipFill>
        <p:spPr>
          <a:xfrm>
            <a:off x="341400" y="7922425"/>
            <a:ext cx="3336600" cy="2423299"/>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