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7560000" cx="10692000"/>
  <p:notesSz cx="7560000" cy="10692000"/>
  <p:embeddedFontLst>
    <p:embeddedFont>
      <p:font typeface="Cookie"/>
      <p:regular r:id="rId7"/>
    </p:embeddedFont>
    <p:embeddedFont>
      <p:font typeface="EB Garamond SemiBold"/>
      <p:regular r:id="rId8"/>
      <p:bold r:id="rId9"/>
      <p:italic r:id="rId10"/>
      <p:boldItalic r:id="rId11"/>
    </p:embeddedFont>
    <p:embeddedFont>
      <p:font typeface="Arsenal"/>
      <p:regular r:id="rId12"/>
      <p:bold r:id="rId13"/>
      <p:italic r:id="rId14"/>
      <p:boldItalic r:id="rId15"/>
    </p:embeddedFont>
    <p:embeddedFont>
      <p:font typeface="EB Garamond"/>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747775"/>
          </p15:clr>
        </p15:guide>
        <p15:guide id="2" pos="336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36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EBGaramondSemiBold-boldItalic.fntdata"/><Relationship Id="rId10" Type="http://schemas.openxmlformats.org/officeDocument/2006/relationships/font" Target="fonts/EBGaramondSemiBold-italic.fntdata"/><Relationship Id="rId13" Type="http://schemas.openxmlformats.org/officeDocument/2006/relationships/font" Target="fonts/Arsenal-bold.fntdata"/><Relationship Id="rId12" Type="http://schemas.openxmlformats.org/officeDocument/2006/relationships/font" Target="fonts/Arsenal-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EBGaramondSemiBold-bold.fntdata"/><Relationship Id="rId15" Type="http://schemas.openxmlformats.org/officeDocument/2006/relationships/font" Target="fonts/Arsenal-boldItalic.fntdata"/><Relationship Id="rId14" Type="http://schemas.openxmlformats.org/officeDocument/2006/relationships/font" Target="fonts/Arsenal-italic.fntdata"/><Relationship Id="rId17" Type="http://schemas.openxmlformats.org/officeDocument/2006/relationships/font" Target="fonts/EBGaramond-bold.fntdata"/><Relationship Id="rId16" Type="http://schemas.openxmlformats.org/officeDocument/2006/relationships/font" Target="fonts/EBGaramond-regular.fntdata"/><Relationship Id="rId5" Type="http://schemas.openxmlformats.org/officeDocument/2006/relationships/notesMaster" Target="notesMasters/notesMaster1.xml"/><Relationship Id="rId19" Type="http://schemas.openxmlformats.org/officeDocument/2006/relationships/font" Target="fonts/EBGaramond-boldItalic.fntdata"/><Relationship Id="rId6" Type="http://schemas.openxmlformats.org/officeDocument/2006/relationships/slide" Target="slides/slide1.xml"/><Relationship Id="rId18" Type="http://schemas.openxmlformats.org/officeDocument/2006/relationships/font" Target="fonts/EBGaramond-italic.fntdata"/><Relationship Id="rId7" Type="http://schemas.openxmlformats.org/officeDocument/2006/relationships/font" Target="fonts/Cookie-regular.fntdata"/><Relationship Id="rId8" Type="http://schemas.openxmlformats.org/officeDocument/2006/relationships/font" Target="fonts/EBGaramond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64478" y="1094388"/>
            <a:ext cx="9963000" cy="3016800"/>
          </a:xfrm>
          <a:prstGeom prst="rect">
            <a:avLst/>
          </a:prstGeom>
        </p:spPr>
        <p:txBody>
          <a:bodyPr anchorCtr="0" anchor="b" bIns="116050" lIns="116050" spcFirstLastPara="1" rIns="116050" wrap="square" tIns="116050">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p:txBody>
      </p:sp>
      <p:sp>
        <p:nvSpPr>
          <p:cNvPr id="11" name="Google Shape;11;p2"/>
          <p:cNvSpPr txBox="1"/>
          <p:nvPr>
            <p:ph idx="1" type="subTitle"/>
          </p:nvPr>
        </p:nvSpPr>
        <p:spPr>
          <a:xfrm>
            <a:off x="364468" y="4165643"/>
            <a:ext cx="9963000" cy="1164900"/>
          </a:xfrm>
          <a:prstGeom prst="rect">
            <a:avLst/>
          </a:prstGeom>
        </p:spPr>
        <p:txBody>
          <a:bodyPr anchorCtr="0" anchor="t" bIns="116050" lIns="116050" spcFirstLastPara="1" rIns="116050" wrap="square" tIns="11605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 name="Google Shape;12;p2"/>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64468" y="1625801"/>
            <a:ext cx="9963000" cy="2886000"/>
          </a:xfrm>
          <a:prstGeom prst="rect">
            <a:avLst/>
          </a:prstGeom>
        </p:spPr>
        <p:txBody>
          <a:bodyPr anchorCtr="0" anchor="b" bIns="116050" lIns="116050" spcFirstLastPara="1" rIns="116050" wrap="square" tIns="116050">
            <a:normAutofit/>
          </a:bodyPr>
          <a:lstStyle>
            <a:lvl1pPr lvl="0" algn="ctr">
              <a:spcBef>
                <a:spcPts val="0"/>
              </a:spcBef>
              <a:spcAft>
                <a:spcPts val="0"/>
              </a:spcAft>
              <a:buSzPts val="15200"/>
              <a:buNone/>
              <a:defRPr sz="15200"/>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46" name="Google Shape;46;p11"/>
          <p:cNvSpPr txBox="1"/>
          <p:nvPr>
            <p:ph idx="1" type="body"/>
          </p:nvPr>
        </p:nvSpPr>
        <p:spPr>
          <a:xfrm>
            <a:off x="364468" y="4633192"/>
            <a:ext cx="9963000" cy="1911900"/>
          </a:xfrm>
          <a:prstGeom prst="rect">
            <a:avLst/>
          </a:prstGeom>
        </p:spPr>
        <p:txBody>
          <a:bodyPr anchorCtr="0" anchor="t" bIns="116050" lIns="116050" spcFirstLastPara="1" rIns="116050" wrap="square" tIns="116050">
            <a:normAutofit/>
          </a:bodyPr>
          <a:lstStyle>
            <a:lvl1pPr indent="-374650" lvl="0" marL="457200" algn="ctr">
              <a:spcBef>
                <a:spcPts val="0"/>
              </a:spcBef>
              <a:spcAft>
                <a:spcPts val="0"/>
              </a:spcAft>
              <a:buSzPts val="2300"/>
              <a:buChar char="●"/>
              <a:defRPr/>
            </a:lvl1pPr>
            <a:lvl2pPr indent="-342900" lvl="1" marL="914400" algn="ctr">
              <a:spcBef>
                <a:spcPts val="0"/>
              </a:spcBef>
              <a:spcAft>
                <a:spcPts val="0"/>
              </a:spcAft>
              <a:buSzPts val="1800"/>
              <a:buChar char="○"/>
              <a:defRPr/>
            </a:lvl2pPr>
            <a:lvl3pPr indent="-342900" lvl="2" marL="1371600" algn="ctr">
              <a:spcBef>
                <a:spcPts val="0"/>
              </a:spcBef>
              <a:spcAft>
                <a:spcPts val="0"/>
              </a:spcAft>
              <a:buSzPts val="1800"/>
              <a:buChar char="■"/>
              <a:defRPr/>
            </a:lvl3pPr>
            <a:lvl4pPr indent="-342900" lvl="3" marL="1828800" algn="ctr">
              <a:spcBef>
                <a:spcPts val="0"/>
              </a:spcBef>
              <a:spcAft>
                <a:spcPts val="0"/>
              </a:spcAft>
              <a:buSzPts val="1800"/>
              <a:buChar char="●"/>
              <a:defRPr/>
            </a:lvl4pPr>
            <a:lvl5pPr indent="-342900" lvl="4" marL="2286000" algn="ctr">
              <a:spcBef>
                <a:spcPts val="0"/>
              </a:spcBef>
              <a:spcAft>
                <a:spcPts val="0"/>
              </a:spcAft>
              <a:buSzPts val="1800"/>
              <a:buChar char="○"/>
              <a:defRPr/>
            </a:lvl5pPr>
            <a:lvl6pPr indent="-342900" lvl="5" marL="2743200" algn="ctr">
              <a:spcBef>
                <a:spcPts val="0"/>
              </a:spcBef>
              <a:spcAft>
                <a:spcPts val="0"/>
              </a:spcAft>
              <a:buSzPts val="1800"/>
              <a:buChar char="■"/>
              <a:defRPr/>
            </a:lvl6pPr>
            <a:lvl7pPr indent="-342900" lvl="6" marL="3200400" algn="ctr">
              <a:spcBef>
                <a:spcPts val="0"/>
              </a:spcBef>
              <a:spcAft>
                <a:spcPts val="0"/>
              </a:spcAft>
              <a:buSzPts val="1800"/>
              <a:buChar char="●"/>
              <a:defRPr/>
            </a:lvl7pPr>
            <a:lvl8pPr indent="-342900" lvl="7" marL="3657600" algn="ctr">
              <a:spcBef>
                <a:spcPts val="0"/>
              </a:spcBef>
              <a:spcAft>
                <a:spcPts val="0"/>
              </a:spcAft>
              <a:buSzPts val="1800"/>
              <a:buChar char="○"/>
              <a:defRPr/>
            </a:lvl8pPr>
            <a:lvl9pPr indent="-342900" lvl="8" marL="4114800" algn="ctr">
              <a:spcBef>
                <a:spcPts val="0"/>
              </a:spcBef>
              <a:spcAft>
                <a:spcPts val="0"/>
              </a:spcAft>
              <a:buSzPts val="1800"/>
              <a:buChar char="■"/>
              <a:defRPr/>
            </a:lvl9pPr>
          </a:lstStyle>
          <a:p/>
        </p:txBody>
      </p:sp>
      <p:sp>
        <p:nvSpPr>
          <p:cNvPr id="47" name="Google Shape;47;p11"/>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64468" y="3161354"/>
            <a:ext cx="9963000" cy="1237200"/>
          </a:xfrm>
          <a:prstGeom prst="rect">
            <a:avLst/>
          </a:prstGeom>
        </p:spPr>
        <p:txBody>
          <a:bodyPr anchorCtr="0" anchor="ctr" bIns="116050" lIns="116050" spcFirstLastPara="1" rIns="116050" wrap="square" tIns="116050">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5" name="Google Shape;15;p3"/>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64468" y="654105"/>
            <a:ext cx="9963000" cy="841800"/>
          </a:xfrm>
          <a:prstGeom prst="rect">
            <a:avLst/>
          </a:prstGeom>
        </p:spPr>
        <p:txBody>
          <a:bodyPr anchorCtr="0" anchor="t" bIns="116050" lIns="116050" spcFirstLastPara="1" rIns="116050" wrap="square" tIns="11605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 name="Google Shape;18;p4"/>
          <p:cNvSpPr txBox="1"/>
          <p:nvPr>
            <p:ph idx="1" type="body"/>
          </p:nvPr>
        </p:nvSpPr>
        <p:spPr>
          <a:xfrm>
            <a:off x="364468" y="1693927"/>
            <a:ext cx="9963000" cy="5021400"/>
          </a:xfrm>
          <a:prstGeom prst="rect">
            <a:avLst/>
          </a:prstGeom>
        </p:spPr>
        <p:txBody>
          <a:bodyPr anchorCtr="0" anchor="t" bIns="116050" lIns="116050" spcFirstLastPara="1" rIns="116050" wrap="square" tIns="116050">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9" name="Google Shape;19;p4"/>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64468" y="654105"/>
            <a:ext cx="9963000" cy="841800"/>
          </a:xfrm>
          <a:prstGeom prst="rect">
            <a:avLst/>
          </a:prstGeom>
        </p:spPr>
        <p:txBody>
          <a:bodyPr anchorCtr="0" anchor="t" bIns="116050" lIns="116050" spcFirstLastPara="1" rIns="116050" wrap="square" tIns="11605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2" name="Google Shape;22;p5"/>
          <p:cNvSpPr txBox="1"/>
          <p:nvPr>
            <p:ph idx="1" type="body"/>
          </p:nvPr>
        </p:nvSpPr>
        <p:spPr>
          <a:xfrm>
            <a:off x="364468" y="1693927"/>
            <a:ext cx="4677000" cy="5021400"/>
          </a:xfrm>
          <a:prstGeom prst="rect">
            <a:avLst/>
          </a:prstGeom>
        </p:spPr>
        <p:txBody>
          <a:bodyPr anchorCtr="0" anchor="t" bIns="116050" lIns="116050" spcFirstLastPara="1" rIns="116050" wrap="square" tIns="116050">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650483" y="1693927"/>
            <a:ext cx="4677000" cy="5021400"/>
          </a:xfrm>
          <a:prstGeom prst="rect">
            <a:avLst/>
          </a:prstGeom>
        </p:spPr>
        <p:txBody>
          <a:bodyPr anchorCtr="0" anchor="t" bIns="116050" lIns="116050" spcFirstLastPara="1" rIns="116050" wrap="square" tIns="116050">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64468" y="654105"/>
            <a:ext cx="9963000" cy="841800"/>
          </a:xfrm>
          <a:prstGeom prst="rect">
            <a:avLst/>
          </a:prstGeom>
        </p:spPr>
        <p:txBody>
          <a:bodyPr anchorCtr="0" anchor="t" bIns="116050" lIns="116050" spcFirstLastPara="1" rIns="116050" wrap="square" tIns="11605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7" name="Google Shape;27;p6"/>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64468" y="816630"/>
            <a:ext cx="3283500" cy="1110600"/>
          </a:xfrm>
          <a:prstGeom prst="rect">
            <a:avLst/>
          </a:prstGeom>
        </p:spPr>
        <p:txBody>
          <a:bodyPr anchorCtr="0" anchor="b" bIns="116050" lIns="116050" spcFirstLastPara="1" rIns="116050" wrap="square" tIns="11605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64468" y="2042457"/>
            <a:ext cx="3283500" cy="4673100"/>
          </a:xfrm>
          <a:prstGeom prst="rect">
            <a:avLst/>
          </a:prstGeom>
        </p:spPr>
        <p:txBody>
          <a:bodyPr anchorCtr="0" anchor="t" bIns="116050" lIns="116050" spcFirstLastPara="1" rIns="116050" wrap="square" tIns="11605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73245" y="661638"/>
            <a:ext cx="7445700" cy="6012600"/>
          </a:xfrm>
          <a:prstGeom prst="rect">
            <a:avLst/>
          </a:prstGeom>
        </p:spPr>
        <p:txBody>
          <a:bodyPr anchorCtr="0" anchor="ctr" bIns="116050" lIns="116050" spcFirstLastPara="1" rIns="116050" wrap="square" tIns="116050">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p:txBody>
      </p:sp>
      <p:sp>
        <p:nvSpPr>
          <p:cNvPr id="34" name="Google Shape;34;p8"/>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346000" y="-184"/>
            <a:ext cx="5346000" cy="7560000"/>
          </a:xfrm>
          <a:prstGeom prst="rect">
            <a:avLst/>
          </a:prstGeom>
          <a:solidFill>
            <a:schemeClr val="lt2"/>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10447" y="1812541"/>
            <a:ext cx="4730100" cy="2178600"/>
          </a:xfrm>
          <a:prstGeom prst="rect">
            <a:avLst/>
          </a:prstGeom>
        </p:spPr>
        <p:txBody>
          <a:bodyPr anchorCtr="0" anchor="b" bIns="116050" lIns="116050" spcFirstLastPara="1" rIns="116050" wrap="square" tIns="116050">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38" name="Google Shape;38;p9"/>
          <p:cNvSpPr txBox="1"/>
          <p:nvPr>
            <p:ph idx="1" type="subTitle"/>
          </p:nvPr>
        </p:nvSpPr>
        <p:spPr>
          <a:xfrm>
            <a:off x="310447" y="4120005"/>
            <a:ext cx="4730100" cy="1815300"/>
          </a:xfrm>
          <a:prstGeom prst="rect">
            <a:avLst/>
          </a:prstGeom>
        </p:spPr>
        <p:txBody>
          <a:bodyPr anchorCtr="0" anchor="t" bIns="116050" lIns="116050" spcFirstLastPara="1" rIns="116050" wrap="square" tIns="11605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9" name="Google Shape;39;p9"/>
          <p:cNvSpPr txBox="1"/>
          <p:nvPr>
            <p:ph idx="2" type="body"/>
          </p:nvPr>
        </p:nvSpPr>
        <p:spPr>
          <a:xfrm>
            <a:off x="5775715" y="1064257"/>
            <a:ext cx="4486500" cy="5431200"/>
          </a:xfrm>
          <a:prstGeom prst="rect">
            <a:avLst/>
          </a:prstGeom>
        </p:spPr>
        <p:txBody>
          <a:bodyPr anchorCtr="0" anchor="ctr" bIns="116050" lIns="116050" spcFirstLastPara="1" rIns="116050" wrap="square" tIns="116050">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0" name="Google Shape;40;p9"/>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64468" y="6218168"/>
            <a:ext cx="7014300" cy="889500"/>
          </a:xfrm>
          <a:prstGeom prst="rect">
            <a:avLst/>
          </a:prstGeom>
        </p:spPr>
        <p:txBody>
          <a:bodyPr anchorCtr="0" anchor="ctr" bIns="116050" lIns="116050" spcFirstLastPara="1" rIns="116050" wrap="square" tIns="116050">
            <a:normAutofit/>
          </a:bodyPr>
          <a:lstStyle>
            <a:lvl1pPr indent="-228600" lvl="0" marL="457200">
              <a:lnSpc>
                <a:spcPct val="100000"/>
              </a:lnSpc>
              <a:spcBef>
                <a:spcPts val="0"/>
              </a:spcBef>
              <a:spcAft>
                <a:spcPts val="0"/>
              </a:spcAft>
              <a:buSzPts val="2300"/>
              <a:buNone/>
              <a:defRPr/>
            </a:lvl1pPr>
          </a:lstStyle>
          <a:p/>
        </p:txBody>
      </p:sp>
      <p:sp>
        <p:nvSpPr>
          <p:cNvPr id="43" name="Google Shape;43;p10"/>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rm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0"/>
              </a:spcBef>
              <a:spcAft>
                <a:spcPts val="0"/>
              </a:spcAft>
              <a:buClr>
                <a:schemeClr val="dk2"/>
              </a:buClr>
              <a:buSzPts val="1800"/>
              <a:buChar char="○"/>
              <a:defRPr sz="1800">
                <a:solidFill>
                  <a:schemeClr val="dk2"/>
                </a:solidFill>
              </a:defRPr>
            </a:lvl2pPr>
            <a:lvl3pPr indent="-342900" lvl="2" marL="1371600">
              <a:lnSpc>
                <a:spcPct val="115000"/>
              </a:lnSpc>
              <a:spcBef>
                <a:spcPts val="0"/>
              </a:spcBef>
              <a:spcAft>
                <a:spcPts val="0"/>
              </a:spcAft>
              <a:buClr>
                <a:schemeClr val="dk2"/>
              </a:buClr>
              <a:buSzPts val="1800"/>
              <a:buChar char="■"/>
              <a:defRPr sz="1800">
                <a:solidFill>
                  <a:schemeClr val="dk2"/>
                </a:solidFill>
              </a:defRPr>
            </a:lvl3pPr>
            <a:lvl4pPr indent="-342900" lvl="3" marL="1828800">
              <a:lnSpc>
                <a:spcPct val="115000"/>
              </a:lnSpc>
              <a:spcBef>
                <a:spcPts val="0"/>
              </a:spcBef>
              <a:spcAft>
                <a:spcPts val="0"/>
              </a:spcAft>
              <a:buClr>
                <a:schemeClr val="dk2"/>
              </a:buClr>
              <a:buSzPts val="1800"/>
              <a:buChar char="●"/>
              <a:defRPr sz="1800">
                <a:solidFill>
                  <a:schemeClr val="dk2"/>
                </a:solidFill>
              </a:defRPr>
            </a:lvl4pPr>
            <a:lvl5pPr indent="-342900" lvl="4" marL="2286000">
              <a:lnSpc>
                <a:spcPct val="115000"/>
              </a:lnSpc>
              <a:spcBef>
                <a:spcPts val="0"/>
              </a:spcBef>
              <a:spcAft>
                <a:spcPts val="0"/>
              </a:spcAft>
              <a:buClr>
                <a:schemeClr val="dk2"/>
              </a:buClr>
              <a:buSzPts val="1800"/>
              <a:buChar char="○"/>
              <a:defRPr sz="1800">
                <a:solidFill>
                  <a:schemeClr val="dk2"/>
                </a:solidFill>
              </a:defRPr>
            </a:lvl5pPr>
            <a:lvl6pPr indent="-342900" lvl="5" marL="2743200">
              <a:lnSpc>
                <a:spcPct val="115000"/>
              </a:lnSpc>
              <a:spcBef>
                <a:spcPts val="0"/>
              </a:spcBef>
              <a:spcAft>
                <a:spcPts val="0"/>
              </a:spcAft>
              <a:buClr>
                <a:schemeClr val="dk2"/>
              </a:buClr>
              <a:buSzPts val="1800"/>
              <a:buChar char="■"/>
              <a:defRPr sz="1800">
                <a:solidFill>
                  <a:schemeClr val="dk2"/>
                </a:solidFill>
              </a:defRPr>
            </a:lvl6pPr>
            <a:lvl7pPr indent="-342900" lvl="6" marL="3200400">
              <a:lnSpc>
                <a:spcPct val="115000"/>
              </a:lnSpc>
              <a:spcBef>
                <a:spcPts val="0"/>
              </a:spcBef>
              <a:spcAft>
                <a:spcPts val="0"/>
              </a:spcAft>
              <a:buClr>
                <a:schemeClr val="dk2"/>
              </a:buClr>
              <a:buSzPts val="1800"/>
              <a:buChar char="●"/>
              <a:defRPr sz="1800">
                <a:solidFill>
                  <a:schemeClr val="dk2"/>
                </a:solidFill>
              </a:defRPr>
            </a:lvl7pPr>
            <a:lvl8pPr indent="-342900" lvl="7" marL="3657600">
              <a:lnSpc>
                <a:spcPct val="115000"/>
              </a:lnSpc>
              <a:spcBef>
                <a:spcPts val="0"/>
              </a:spcBef>
              <a:spcAft>
                <a:spcPts val="0"/>
              </a:spcAft>
              <a:buClr>
                <a:schemeClr val="dk2"/>
              </a:buClr>
              <a:buSzPts val="1800"/>
              <a:buChar char="○"/>
              <a:defRPr sz="1800">
                <a:solidFill>
                  <a:schemeClr val="dk2"/>
                </a:solidFill>
              </a:defRPr>
            </a:lvl8pPr>
            <a:lvl9pPr indent="-342900" lvl="8" marL="4114800">
              <a:lnSpc>
                <a:spcPct val="115000"/>
              </a:lnSpc>
              <a:spcBef>
                <a:spcPts val="0"/>
              </a:spcBef>
              <a:spcAft>
                <a:spcPts val="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0" y="0"/>
            <a:ext cx="10692000" cy="7560001"/>
            <a:chOff x="0" y="0"/>
            <a:chExt cx="10692000" cy="7560001"/>
          </a:xfrm>
        </p:grpSpPr>
        <p:sp>
          <p:nvSpPr>
            <p:cNvPr id="55" name="Google Shape;55;p13"/>
            <p:cNvSpPr/>
            <p:nvPr/>
          </p:nvSpPr>
          <p:spPr>
            <a:xfrm>
              <a:off x="0" y="0"/>
              <a:ext cx="10692000" cy="7560000"/>
            </a:xfrm>
            <a:prstGeom prst="rect">
              <a:avLst/>
            </a:prstGeom>
            <a:solidFill>
              <a:srgbClr val="FDF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3"/>
            <p:cNvPicPr preferRelativeResize="0"/>
            <p:nvPr/>
          </p:nvPicPr>
          <p:blipFill rotWithShape="1">
            <a:blip r:embed="rId3">
              <a:alphaModFix/>
            </a:blip>
            <a:srcRect b="0" l="0" r="0" t="6638"/>
            <a:stretch/>
          </p:blipFill>
          <p:spPr>
            <a:xfrm>
              <a:off x="0" y="0"/>
              <a:ext cx="10691999" cy="7560001"/>
            </a:xfrm>
            <a:prstGeom prst="rect">
              <a:avLst/>
            </a:prstGeom>
            <a:noFill/>
            <a:ln>
              <a:noFill/>
            </a:ln>
          </p:spPr>
        </p:pic>
      </p:grpSp>
      <p:sp>
        <p:nvSpPr>
          <p:cNvPr id="57" name="Google Shape;57;p13"/>
          <p:cNvSpPr txBox="1"/>
          <p:nvPr/>
        </p:nvSpPr>
        <p:spPr>
          <a:xfrm>
            <a:off x="1098750" y="1062900"/>
            <a:ext cx="8494500" cy="708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4600">
                <a:solidFill>
                  <a:srgbClr val="57544F"/>
                </a:solidFill>
                <a:latin typeface="EB Garamond SemiBold"/>
                <a:ea typeface="EB Garamond SemiBold"/>
                <a:cs typeface="EB Garamond SemiBold"/>
                <a:sym typeface="EB Garamond SemiBold"/>
              </a:rPr>
              <a:t>SCHOLARSHIP CERTIFICATE</a:t>
            </a:r>
            <a:endParaRPr sz="4600">
              <a:solidFill>
                <a:srgbClr val="57544F"/>
              </a:solidFill>
              <a:latin typeface="EB Garamond SemiBold"/>
              <a:ea typeface="EB Garamond SemiBold"/>
              <a:cs typeface="EB Garamond SemiBold"/>
              <a:sym typeface="EB Garamond SemiBold"/>
            </a:endParaRPr>
          </a:p>
        </p:txBody>
      </p:sp>
      <p:grpSp>
        <p:nvGrpSpPr>
          <p:cNvPr id="58" name="Google Shape;58;p13"/>
          <p:cNvGrpSpPr/>
          <p:nvPr/>
        </p:nvGrpSpPr>
        <p:grpSpPr>
          <a:xfrm>
            <a:off x="4929725" y="6438820"/>
            <a:ext cx="832550" cy="838900"/>
            <a:chOff x="4929725" y="6402185"/>
            <a:chExt cx="832550" cy="838900"/>
          </a:xfrm>
        </p:grpSpPr>
        <p:pic>
          <p:nvPicPr>
            <p:cNvPr id="59" name="Google Shape;59;p13"/>
            <p:cNvPicPr preferRelativeResize="0"/>
            <p:nvPr/>
          </p:nvPicPr>
          <p:blipFill>
            <a:blip r:embed="rId4">
              <a:alphaModFix/>
            </a:blip>
            <a:stretch>
              <a:fillRect/>
            </a:stretch>
          </p:blipFill>
          <p:spPr>
            <a:xfrm>
              <a:off x="4929725" y="6402185"/>
              <a:ext cx="832550" cy="838900"/>
            </a:xfrm>
            <a:prstGeom prst="rect">
              <a:avLst/>
            </a:prstGeom>
            <a:noFill/>
            <a:ln>
              <a:noFill/>
            </a:ln>
            <a:effectLst>
              <a:outerShdw blurRad="57150" rotWithShape="0" algn="bl" dir="5400000" dist="19050">
                <a:srgbClr val="000000">
                  <a:alpha val="40000"/>
                </a:srgbClr>
              </a:outerShdw>
            </a:effectLst>
          </p:spPr>
        </p:pic>
        <p:grpSp>
          <p:nvGrpSpPr>
            <p:cNvPr id="60" name="Google Shape;60;p13"/>
            <p:cNvGrpSpPr/>
            <p:nvPr/>
          </p:nvGrpSpPr>
          <p:grpSpPr>
            <a:xfrm>
              <a:off x="5004450" y="6480085"/>
              <a:ext cx="683100" cy="683100"/>
              <a:chOff x="5068888" y="6573518"/>
              <a:chExt cx="683100" cy="683100"/>
            </a:xfrm>
          </p:grpSpPr>
          <p:sp>
            <p:nvSpPr>
              <p:cNvPr id="61" name="Google Shape;61;p13"/>
              <p:cNvSpPr/>
              <p:nvPr/>
            </p:nvSpPr>
            <p:spPr>
              <a:xfrm>
                <a:off x="5068888" y="6573518"/>
                <a:ext cx="683100" cy="6831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5116138" y="6620768"/>
                <a:ext cx="588600" cy="5886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 name="Google Shape;63;p13"/>
            <p:cNvSpPr txBox="1"/>
            <p:nvPr/>
          </p:nvSpPr>
          <p:spPr>
            <a:xfrm>
              <a:off x="5042400" y="6737035"/>
              <a:ext cx="607200" cy="169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100">
                  <a:solidFill>
                    <a:schemeClr val="lt1"/>
                  </a:solidFill>
                  <a:latin typeface="EB Garamond SemiBold"/>
                  <a:ea typeface="EB Garamond SemiBold"/>
                  <a:cs typeface="EB Garamond SemiBold"/>
                  <a:sym typeface="EB Garamond SemiBold"/>
                </a:rPr>
                <a:t>LOGO</a:t>
              </a:r>
              <a:endParaRPr sz="1100">
                <a:solidFill>
                  <a:schemeClr val="lt1"/>
                </a:solidFill>
                <a:latin typeface="EB Garamond SemiBold"/>
                <a:ea typeface="EB Garamond SemiBold"/>
                <a:cs typeface="EB Garamond SemiBold"/>
                <a:sym typeface="EB Garamond SemiBold"/>
              </a:endParaRPr>
            </a:p>
          </p:txBody>
        </p:sp>
      </p:grpSp>
      <p:grpSp>
        <p:nvGrpSpPr>
          <p:cNvPr id="64" name="Google Shape;64;p13"/>
          <p:cNvGrpSpPr/>
          <p:nvPr/>
        </p:nvGrpSpPr>
        <p:grpSpPr>
          <a:xfrm>
            <a:off x="377542" y="257075"/>
            <a:ext cx="9936917" cy="6948300"/>
            <a:chOff x="377542" y="257075"/>
            <a:chExt cx="9936917" cy="6948300"/>
          </a:xfrm>
        </p:grpSpPr>
        <p:grpSp>
          <p:nvGrpSpPr>
            <p:cNvPr id="65" name="Google Shape;65;p13"/>
            <p:cNvGrpSpPr/>
            <p:nvPr/>
          </p:nvGrpSpPr>
          <p:grpSpPr>
            <a:xfrm>
              <a:off x="383950" y="486554"/>
              <a:ext cx="9924100" cy="368825"/>
              <a:chOff x="394779" y="486554"/>
              <a:chExt cx="9924100" cy="368825"/>
            </a:xfrm>
          </p:grpSpPr>
          <p:pic>
            <p:nvPicPr>
              <p:cNvPr id="66" name="Google Shape;66;p13"/>
              <p:cNvPicPr preferRelativeResize="0"/>
              <p:nvPr/>
            </p:nvPicPr>
            <p:blipFill>
              <a:blip r:embed="rId5">
                <a:alphaModFix/>
              </a:blip>
              <a:stretch>
                <a:fillRect/>
              </a:stretch>
            </p:blipFill>
            <p:spPr>
              <a:xfrm>
                <a:off x="394779" y="486554"/>
                <a:ext cx="1215525" cy="368825"/>
              </a:xfrm>
              <a:prstGeom prst="rect">
                <a:avLst/>
              </a:prstGeom>
              <a:noFill/>
              <a:ln>
                <a:noFill/>
              </a:ln>
            </p:spPr>
          </p:pic>
          <p:pic>
            <p:nvPicPr>
              <p:cNvPr id="67" name="Google Shape;67;p13"/>
              <p:cNvPicPr preferRelativeResize="0"/>
              <p:nvPr/>
            </p:nvPicPr>
            <p:blipFill>
              <a:blip r:embed="rId5">
                <a:alphaModFix/>
              </a:blip>
              <a:stretch>
                <a:fillRect/>
              </a:stretch>
            </p:blipFill>
            <p:spPr>
              <a:xfrm flipH="1">
                <a:off x="9103354" y="486554"/>
                <a:ext cx="1215525" cy="368825"/>
              </a:xfrm>
              <a:prstGeom prst="rect">
                <a:avLst/>
              </a:prstGeom>
              <a:noFill/>
              <a:ln>
                <a:noFill/>
              </a:ln>
            </p:spPr>
          </p:pic>
        </p:grpSp>
        <p:pic>
          <p:nvPicPr>
            <p:cNvPr id="68" name="Google Shape;68;p13"/>
            <p:cNvPicPr preferRelativeResize="0"/>
            <p:nvPr/>
          </p:nvPicPr>
          <p:blipFill>
            <a:blip r:embed="rId6">
              <a:alphaModFix/>
            </a:blip>
            <a:stretch>
              <a:fillRect/>
            </a:stretch>
          </p:blipFill>
          <p:spPr>
            <a:xfrm>
              <a:off x="3641339" y="257075"/>
              <a:ext cx="3409322" cy="598300"/>
            </a:xfrm>
            <a:prstGeom prst="rect">
              <a:avLst/>
            </a:prstGeom>
            <a:noFill/>
            <a:ln>
              <a:noFill/>
            </a:ln>
          </p:spPr>
        </p:pic>
        <p:grpSp>
          <p:nvGrpSpPr>
            <p:cNvPr id="69" name="Google Shape;69;p13"/>
            <p:cNvGrpSpPr/>
            <p:nvPr/>
          </p:nvGrpSpPr>
          <p:grpSpPr>
            <a:xfrm>
              <a:off x="377542" y="1215700"/>
              <a:ext cx="9936916" cy="4283998"/>
              <a:chOff x="425818" y="1215700"/>
              <a:chExt cx="9936916" cy="4283998"/>
            </a:xfrm>
          </p:grpSpPr>
          <p:pic>
            <p:nvPicPr>
              <p:cNvPr id="70" name="Google Shape;70;p13"/>
              <p:cNvPicPr preferRelativeResize="0"/>
              <p:nvPr/>
            </p:nvPicPr>
            <p:blipFill>
              <a:blip r:embed="rId7">
                <a:alphaModFix/>
              </a:blip>
              <a:stretch>
                <a:fillRect/>
              </a:stretch>
            </p:blipFill>
            <p:spPr>
              <a:xfrm>
                <a:off x="425818" y="1215700"/>
                <a:ext cx="78540" cy="4283998"/>
              </a:xfrm>
              <a:prstGeom prst="rect">
                <a:avLst/>
              </a:prstGeom>
              <a:noFill/>
              <a:ln>
                <a:noFill/>
              </a:ln>
            </p:spPr>
          </p:pic>
          <p:pic>
            <p:nvPicPr>
              <p:cNvPr id="71" name="Google Shape;71;p13"/>
              <p:cNvPicPr preferRelativeResize="0"/>
              <p:nvPr/>
            </p:nvPicPr>
            <p:blipFill>
              <a:blip r:embed="rId7">
                <a:alphaModFix/>
              </a:blip>
              <a:stretch>
                <a:fillRect/>
              </a:stretch>
            </p:blipFill>
            <p:spPr>
              <a:xfrm flipH="1">
                <a:off x="10284195" y="1215700"/>
                <a:ext cx="78540" cy="4283998"/>
              </a:xfrm>
              <a:prstGeom prst="rect">
                <a:avLst/>
              </a:prstGeom>
              <a:noFill/>
              <a:ln>
                <a:noFill/>
              </a:ln>
            </p:spPr>
          </p:pic>
        </p:grpSp>
        <p:pic>
          <p:nvPicPr>
            <p:cNvPr id="72" name="Google Shape;72;p13"/>
            <p:cNvPicPr preferRelativeResize="0"/>
            <p:nvPr/>
          </p:nvPicPr>
          <p:blipFill>
            <a:blip r:embed="rId8">
              <a:alphaModFix/>
            </a:blip>
            <a:stretch>
              <a:fillRect/>
            </a:stretch>
          </p:blipFill>
          <p:spPr>
            <a:xfrm>
              <a:off x="398484" y="5777800"/>
              <a:ext cx="1133725" cy="1427575"/>
            </a:xfrm>
            <a:prstGeom prst="rect">
              <a:avLst/>
            </a:prstGeom>
            <a:noFill/>
            <a:ln>
              <a:noFill/>
            </a:ln>
          </p:spPr>
        </p:pic>
        <p:pic>
          <p:nvPicPr>
            <p:cNvPr id="73" name="Google Shape;73;p13"/>
            <p:cNvPicPr preferRelativeResize="0"/>
            <p:nvPr/>
          </p:nvPicPr>
          <p:blipFill>
            <a:blip r:embed="rId8">
              <a:alphaModFix/>
            </a:blip>
            <a:stretch>
              <a:fillRect/>
            </a:stretch>
          </p:blipFill>
          <p:spPr>
            <a:xfrm flipH="1">
              <a:off x="9180734" y="5777800"/>
              <a:ext cx="1133725" cy="1427575"/>
            </a:xfrm>
            <a:prstGeom prst="rect">
              <a:avLst/>
            </a:prstGeom>
            <a:noFill/>
            <a:ln>
              <a:noFill/>
            </a:ln>
          </p:spPr>
        </p:pic>
      </p:grpSp>
      <p:sp>
        <p:nvSpPr>
          <p:cNvPr id="74" name="Google Shape;74;p13"/>
          <p:cNvSpPr txBox="1"/>
          <p:nvPr/>
        </p:nvSpPr>
        <p:spPr>
          <a:xfrm>
            <a:off x="3338700" y="1895475"/>
            <a:ext cx="4014600" cy="32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100">
                <a:solidFill>
                  <a:srgbClr val="57544F"/>
                </a:solidFill>
                <a:latin typeface="Arsenal"/>
                <a:ea typeface="Arsenal"/>
                <a:cs typeface="Arsenal"/>
                <a:sym typeface="Arsenal"/>
              </a:rPr>
              <a:t>This certificate is presented to</a:t>
            </a:r>
            <a:endParaRPr sz="2100">
              <a:solidFill>
                <a:srgbClr val="57544F"/>
              </a:solidFill>
              <a:latin typeface="Arsenal"/>
              <a:ea typeface="Arsenal"/>
              <a:cs typeface="Arsenal"/>
              <a:sym typeface="Arsenal"/>
            </a:endParaRPr>
          </a:p>
        </p:txBody>
      </p:sp>
      <p:sp>
        <p:nvSpPr>
          <p:cNvPr id="75" name="Google Shape;75;p13"/>
          <p:cNvSpPr txBox="1"/>
          <p:nvPr/>
        </p:nvSpPr>
        <p:spPr>
          <a:xfrm>
            <a:off x="1957575" y="2400300"/>
            <a:ext cx="6777000" cy="1200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7800">
                <a:solidFill>
                  <a:srgbClr val="57544F"/>
                </a:solidFill>
                <a:latin typeface="Cookie"/>
                <a:ea typeface="Cookie"/>
                <a:cs typeface="Cookie"/>
                <a:sym typeface="Cookie"/>
              </a:rPr>
              <a:t>Recipient Name</a:t>
            </a:r>
            <a:endParaRPr sz="7800">
              <a:solidFill>
                <a:srgbClr val="57544F"/>
              </a:solidFill>
              <a:latin typeface="Cookie"/>
              <a:ea typeface="Cookie"/>
              <a:cs typeface="Cookie"/>
              <a:sym typeface="Cookie"/>
            </a:endParaRPr>
          </a:p>
        </p:txBody>
      </p:sp>
      <p:cxnSp>
        <p:nvCxnSpPr>
          <p:cNvPr id="76" name="Google Shape;76;p13"/>
          <p:cNvCxnSpPr/>
          <p:nvPr/>
        </p:nvCxnSpPr>
        <p:spPr>
          <a:xfrm>
            <a:off x="2536050" y="3514725"/>
            <a:ext cx="5619900" cy="0"/>
          </a:xfrm>
          <a:prstGeom prst="straightConnector1">
            <a:avLst/>
          </a:prstGeom>
          <a:noFill/>
          <a:ln cap="flat" cmpd="sng" w="9525">
            <a:solidFill>
              <a:srgbClr val="57544F"/>
            </a:solidFill>
            <a:prstDash val="solid"/>
            <a:round/>
            <a:headEnd len="med" w="med" type="none"/>
            <a:tailEnd len="med" w="med" type="none"/>
          </a:ln>
        </p:spPr>
      </p:cxnSp>
      <p:sp>
        <p:nvSpPr>
          <p:cNvPr id="77" name="Google Shape;77;p13"/>
          <p:cNvSpPr txBox="1"/>
          <p:nvPr/>
        </p:nvSpPr>
        <p:spPr>
          <a:xfrm>
            <a:off x="2729100" y="3971450"/>
            <a:ext cx="5233800" cy="400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600">
                <a:solidFill>
                  <a:srgbClr val="57544F"/>
                </a:solidFill>
                <a:latin typeface="EB Garamond"/>
                <a:ea typeface="EB Garamond"/>
                <a:cs typeface="EB Garamond"/>
                <a:sym typeface="EB Garamond"/>
              </a:rPr>
              <a:t>For outstanding performance in</a:t>
            </a:r>
            <a:endParaRPr sz="2600">
              <a:solidFill>
                <a:srgbClr val="57544F"/>
              </a:solidFill>
              <a:latin typeface="EB Garamond"/>
              <a:ea typeface="EB Garamond"/>
              <a:cs typeface="EB Garamond"/>
              <a:sym typeface="EB Garamond"/>
            </a:endParaRPr>
          </a:p>
        </p:txBody>
      </p:sp>
      <p:sp>
        <p:nvSpPr>
          <p:cNvPr id="78" name="Google Shape;78;p13"/>
          <p:cNvSpPr txBox="1"/>
          <p:nvPr/>
        </p:nvSpPr>
        <p:spPr>
          <a:xfrm>
            <a:off x="1138575" y="4573163"/>
            <a:ext cx="8415000" cy="969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100">
                <a:solidFill>
                  <a:srgbClr val="57544F"/>
                </a:solidFill>
                <a:latin typeface="Cookie"/>
                <a:ea typeface="Cookie"/>
                <a:cs typeface="Cookie"/>
                <a:sym typeface="Cookie"/>
              </a:rPr>
              <a:t>Morbi ut libero libero. Suspendisse sagittis ut massa et varius. Vivamus orci lorem, dictum non ipsum a, rutrum pulvinar felis. Morbi facilisis pretium molestie. Phasellus velit augue, dapibus eu eros sed, tempus sollicitudin leo. Sed quis tempor ligula. In posuere dictum luctus. </a:t>
            </a:r>
            <a:endParaRPr sz="2100">
              <a:solidFill>
                <a:srgbClr val="57544F"/>
              </a:solidFill>
              <a:latin typeface="Cookie"/>
              <a:ea typeface="Cookie"/>
              <a:cs typeface="Cookie"/>
              <a:sym typeface="Cookie"/>
            </a:endParaRPr>
          </a:p>
        </p:txBody>
      </p:sp>
      <p:sp>
        <p:nvSpPr>
          <p:cNvPr id="79" name="Google Shape;79;p13"/>
          <p:cNvSpPr txBox="1"/>
          <p:nvPr/>
        </p:nvSpPr>
        <p:spPr>
          <a:xfrm>
            <a:off x="3976875" y="5819300"/>
            <a:ext cx="27384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800">
                <a:solidFill>
                  <a:srgbClr val="57544F"/>
                </a:solidFill>
                <a:latin typeface="EB Garamond"/>
                <a:ea typeface="EB Garamond"/>
                <a:cs typeface="EB Garamond"/>
                <a:sym typeface="EB Garamond"/>
              </a:rPr>
              <a:t>On March 24, 2025</a:t>
            </a:r>
            <a:endParaRPr sz="1800">
              <a:solidFill>
                <a:srgbClr val="57544F"/>
              </a:solidFill>
              <a:latin typeface="EB Garamond"/>
              <a:ea typeface="EB Garamond"/>
              <a:cs typeface="EB Garamond"/>
              <a:sym typeface="EB Garamond"/>
            </a:endParaRPr>
          </a:p>
        </p:txBody>
      </p:sp>
      <p:grpSp>
        <p:nvGrpSpPr>
          <p:cNvPr id="80" name="Google Shape;80;p13"/>
          <p:cNvGrpSpPr/>
          <p:nvPr/>
        </p:nvGrpSpPr>
        <p:grpSpPr>
          <a:xfrm>
            <a:off x="1973200" y="6962775"/>
            <a:ext cx="2533800" cy="223550"/>
            <a:chOff x="1973200" y="6962775"/>
            <a:chExt cx="2533800" cy="223550"/>
          </a:xfrm>
        </p:grpSpPr>
        <p:cxnSp>
          <p:nvCxnSpPr>
            <p:cNvPr id="81" name="Google Shape;81;p13"/>
            <p:cNvCxnSpPr/>
            <p:nvPr/>
          </p:nvCxnSpPr>
          <p:spPr>
            <a:xfrm>
              <a:off x="1973200" y="6962775"/>
              <a:ext cx="2533800" cy="0"/>
            </a:xfrm>
            <a:prstGeom prst="straightConnector1">
              <a:avLst/>
            </a:prstGeom>
            <a:noFill/>
            <a:ln cap="flat" cmpd="sng" w="9525">
              <a:solidFill>
                <a:schemeClr val="dk2"/>
              </a:solidFill>
              <a:prstDash val="solid"/>
              <a:round/>
              <a:headEnd len="med" w="med" type="none"/>
              <a:tailEnd len="med" w="med" type="none"/>
            </a:ln>
          </p:spPr>
        </p:cxnSp>
        <p:sp>
          <p:nvSpPr>
            <p:cNvPr id="82" name="Google Shape;82;p13"/>
            <p:cNvSpPr txBox="1"/>
            <p:nvPr/>
          </p:nvSpPr>
          <p:spPr>
            <a:xfrm>
              <a:off x="2029450" y="6970925"/>
              <a:ext cx="24213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rgbClr val="57544F"/>
                  </a:solidFill>
                  <a:latin typeface="EB Garamond"/>
                  <a:ea typeface="EB Garamond"/>
                  <a:cs typeface="EB Garamond"/>
                  <a:sym typeface="EB Garamond"/>
                </a:rPr>
                <a:t>Signature Name</a:t>
              </a:r>
              <a:endParaRPr>
                <a:solidFill>
                  <a:srgbClr val="57544F"/>
                </a:solidFill>
                <a:latin typeface="EB Garamond"/>
                <a:ea typeface="EB Garamond"/>
                <a:cs typeface="EB Garamond"/>
                <a:sym typeface="EB Garamond"/>
              </a:endParaRPr>
            </a:p>
          </p:txBody>
        </p:sp>
      </p:grpSp>
      <p:grpSp>
        <p:nvGrpSpPr>
          <p:cNvPr id="83" name="Google Shape;83;p13"/>
          <p:cNvGrpSpPr/>
          <p:nvPr/>
        </p:nvGrpSpPr>
        <p:grpSpPr>
          <a:xfrm>
            <a:off x="6185000" y="6962775"/>
            <a:ext cx="2533800" cy="223550"/>
            <a:chOff x="1973200" y="6962775"/>
            <a:chExt cx="2533800" cy="223550"/>
          </a:xfrm>
        </p:grpSpPr>
        <p:cxnSp>
          <p:nvCxnSpPr>
            <p:cNvPr id="84" name="Google Shape;84;p13"/>
            <p:cNvCxnSpPr/>
            <p:nvPr/>
          </p:nvCxnSpPr>
          <p:spPr>
            <a:xfrm>
              <a:off x="1973200" y="6962775"/>
              <a:ext cx="2533800" cy="0"/>
            </a:xfrm>
            <a:prstGeom prst="straightConnector1">
              <a:avLst/>
            </a:prstGeom>
            <a:noFill/>
            <a:ln cap="flat" cmpd="sng" w="9525">
              <a:solidFill>
                <a:schemeClr val="dk2"/>
              </a:solidFill>
              <a:prstDash val="solid"/>
              <a:round/>
              <a:headEnd len="med" w="med" type="none"/>
              <a:tailEnd len="med" w="med" type="none"/>
            </a:ln>
          </p:spPr>
        </p:cxnSp>
        <p:sp>
          <p:nvSpPr>
            <p:cNvPr id="85" name="Google Shape;85;p13"/>
            <p:cNvSpPr txBox="1"/>
            <p:nvPr/>
          </p:nvSpPr>
          <p:spPr>
            <a:xfrm>
              <a:off x="2029450" y="6970925"/>
              <a:ext cx="24213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rgbClr val="57544F"/>
                  </a:solidFill>
                  <a:latin typeface="EB Garamond"/>
                  <a:ea typeface="EB Garamond"/>
                  <a:cs typeface="EB Garamond"/>
                  <a:sym typeface="EB Garamond"/>
                </a:rPr>
                <a:t>Signature Name</a:t>
              </a:r>
              <a:endParaRPr>
                <a:solidFill>
                  <a:srgbClr val="57544F"/>
                </a:solidFill>
                <a:latin typeface="EB Garamond"/>
                <a:ea typeface="EB Garamond"/>
                <a:cs typeface="EB Garamond"/>
                <a:sym typeface="EB Garamond"/>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