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Lora"/>
      <p:regular r:id="rId7"/>
      <p:bold r:id="rId8"/>
      <p:italic r:id="rId9"/>
      <p:boldItalic r:id="rId10"/>
    </p:embeddedFont>
    <p:embeddedFont>
      <p:font typeface="Mea Culpa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27">
          <p15:clr>
            <a:srgbClr val="747775"/>
          </p15:clr>
        </p15:guide>
        <p15:guide id="2" pos="6520">
          <p15:clr>
            <a:srgbClr val="747775"/>
          </p15:clr>
        </p15:guide>
        <p15:guide id="3" orient="horz" pos="227">
          <p15:clr>
            <a:srgbClr val="747775"/>
          </p15:clr>
        </p15:guide>
        <p15:guide id="4" orient="horz" pos="453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7"/>
        <p:guide pos="6520"/>
        <p:guide pos="227" orient="horz"/>
        <p:guide pos="453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eaCulpa-regular.fntdata"/><Relationship Id="rId10" Type="http://schemas.openxmlformats.org/officeDocument/2006/relationships/font" Target="fonts/Lora-boldItalic.fntdata"/><Relationship Id="rId9" Type="http://schemas.openxmlformats.org/officeDocument/2006/relationships/font" Target="fonts/Lor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ora-regular.fntdata"/><Relationship Id="rId8" Type="http://schemas.openxmlformats.org/officeDocument/2006/relationships/font" Target="fonts/Lor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62"/>
            <a:ext cx="10692000" cy="7559700"/>
          </a:xfrm>
          <a:prstGeom prst="rect">
            <a:avLst/>
          </a:prstGeom>
          <a:gradFill>
            <a:gsLst>
              <a:gs pos="0">
                <a:srgbClr val="B57B2D"/>
              </a:gs>
              <a:gs pos="20000">
                <a:srgbClr val="FCD951"/>
              </a:gs>
              <a:gs pos="46000">
                <a:srgbClr val="E5B238"/>
              </a:gs>
              <a:gs pos="73000">
                <a:srgbClr val="FCE381"/>
              </a:gs>
              <a:gs pos="100000">
                <a:srgbClr val="DDA733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6600"/>
            <a:ext cx="5604702" cy="3102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360000" y="360000"/>
            <a:ext cx="9990150" cy="6840150"/>
            <a:chOff x="360000" y="360000"/>
            <a:chExt cx="9990150" cy="6840150"/>
          </a:xfrm>
        </p:grpSpPr>
        <p:sp>
          <p:nvSpPr>
            <p:cNvPr id="57" name="Google Shape;57;p13"/>
            <p:cNvSpPr/>
            <p:nvPr/>
          </p:nvSpPr>
          <p:spPr>
            <a:xfrm>
              <a:off x="363450" y="363450"/>
              <a:ext cx="9986700" cy="68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8" name="Google Shape;5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0000" y="360000"/>
              <a:ext cx="9986698" cy="68366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597" y="410132"/>
            <a:ext cx="2108375" cy="268257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4225200" y="898650"/>
            <a:ext cx="224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latin typeface="Lora"/>
                <a:ea typeface="Lora"/>
                <a:cs typeface="Lora"/>
                <a:sym typeface="Lora"/>
              </a:rPr>
              <a:t>Central University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196500" y="1501121"/>
            <a:ext cx="429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latin typeface="Lora"/>
                <a:ea typeface="Lora"/>
                <a:cs typeface="Lora"/>
                <a:sym typeface="Lora"/>
              </a:rPr>
              <a:t>S C H O L A R S H I P  A W A R D</a:t>
            </a:r>
            <a:endParaRPr sz="2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586900" y="1827885"/>
            <a:ext cx="5518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400">
                <a:latin typeface="Lora"/>
                <a:ea typeface="Lora"/>
                <a:cs typeface="Lora"/>
                <a:sym typeface="Lora"/>
              </a:rPr>
              <a:t>CERTIFICATE</a:t>
            </a:r>
            <a:endParaRPr sz="6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196500" y="2962818"/>
            <a:ext cx="429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latin typeface="Lora"/>
                <a:ea typeface="Lora"/>
                <a:cs typeface="Lora"/>
                <a:sym typeface="Lora"/>
              </a:rPr>
              <a:t>This is to certify that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903950" y="3425800"/>
            <a:ext cx="6884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800">
                <a:latin typeface="Mea Culpa"/>
                <a:ea typeface="Mea Culpa"/>
                <a:cs typeface="Mea Culpa"/>
                <a:sym typeface="Mea Culpa"/>
              </a:rPr>
              <a:t>Ms. Emily Thompson</a:t>
            </a:r>
            <a:endParaRPr sz="5800">
              <a:latin typeface="Mea Culpa"/>
              <a:ea typeface="Mea Culpa"/>
              <a:cs typeface="Mea Culpa"/>
              <a:sym typeface="Mea Culpa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341200" y="4677800"/>
            <a:ext cx="60096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latin typeface="Lora"/>
                <a:ea typeface="Lora"/>
                <a:cs typeface="Lora"/>
                <a:sym typeface="Lora"/>
              </a:rPr>
              <a:t>Has been awarded the Academic Excellence Scholarship for outstanding academic achievement, leadership, and commitment to excellence.</a:t>
            </a:r>
            <a:endParaRPr sz="1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2826600" y="5275747"/>
            <a:ext cx="5038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latin typeface="Lora"/>
                <a:ea typeface="Lora"/>
                <a:cs typeface="Lora"/>
                <a:sym typeface="Lora"/>
              </a:rPr>
              <a:t>Awarded on this 23rd day of April, 2023.</a:t>
            </a:r>
            <a:endParaRPr sz="1700"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67" name="Google Shape;67;p13"/>
          <p:cNvGrpSpPr/>
          <p:nvPr/>
        </p:nvGrpSpPr>
        <p:grpSpPr>
          <a:xfrm>
            <a:off x="1346917" y="6242850"/>
            <a:ext cx="7998167" cy="184800"/>
            <a:chOff x="1347122" y="6242850"/>
            <a:chExt cx="7998167" cy="184800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1347122" y="6242850"/>
              <a:ext cx="2313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latin typeface="Lora"/>
                  <a:ea typeface="Lora"/>
                  <a:cs typeface="Lora"/>
                  <a:sym typeface="Lora"/>
                </a:rPr>
                <a:t>DATE: APRIL 23, 2023</a:t>
              </a:r>
              <a:endParaRPr sz="1200"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6673488" y="6242850"/>
              <a:ext cx="26718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latin typeface="Lora"/>
                  <a:ea typeface="Lora"/>
                  <a:cs typeface="Lora"/>
                  <a:sym typeface="Lora"/>
                </a:rPr>
                <a:t>THE SCHOLARSHIP FOUNDATION</a:t>
              </a:r>
              <a:endParaRPr sz="1200">
                <a:latin typeface="Lora"/>
                <a:ea typeface="Lora"/>
                <a:cs typeface="Lora"/>
                <a:sym typeface="Lora"/>
              </a:endParaRPr>
            </a:p>
          </p:txBody>
        </p:sp>
      </p:grpSp>
      <p:pic>
        <p:nvPicPr>
          <p:cNvPr id="70" name="Google Shape;7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3200" y="0"/>
            <a:ext cx="4299000" cy="28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931439" y="1057190"/>
            <a:ext cx="1226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solidFill>
                  <a:srgbClr val="F1C232"/>
                </a:solidFill>
                <a:latin typeface="Lora"/>
                <a:ea typeface="Lora"/>
                <a:cs typeface="Lora"/>
                <a:sym typeface="Lora"/>
              </a:rPr>
              <a:t>2024</a:t>
            </a:r>
            <a:endParaRPr b="1" sz="2900">
              <a:solidFill>
                <a:srgbClr val="F1C232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53725" y="5546200"/>
            <a:ext cx="1543400" cy="116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