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Amarante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marant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Scary-Halloween-Invitation.jpg"/>
          <p:cNvPicPr preferRelativeResize="0"/>
          <p:nvPr/>
        </p:nvPicPr>
        <p:blipFill rotWithShape="1">
          <a:blip r:embed="rId3">
            <a:alphaModFix/>
          </a:blip>
          <a:srcRect b="7277" l="8211" r="5081" t="3213"/>
          <a:stretch/>
        </p:blipFill>
        <p:spPr>
          <a:xfrm>
            <a:off x="0" y="0"/>
            <a:ext cx="7559998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1083300" y="2162175"/>
            <a:ext cx="53934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EAE6E2"/>
                </a:solidFill>
                <a:latin typeface="Amarante"/>
                <a:ea typeface="Amarante"/>
                <a:cs typeface="Amarante"/>
                <a:sym typeface="Amarante"/>
              </a:rPr>
              <a:t>You’re Invited to</a:t>
            </a:r>
            <a:endParaRPr sz="2200">
              <a:solidFill>
                <a:srgbClr val="EAE6E2"/>
              </a:solidFill>
              <a:latin typeface="Amarante"/>
              <a:ea typeface="Amarante"/>
              <a:cs typeface="Amarante"/>
              <a:sym typeface="Amarant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EAE6E2"/>
                </a:solidFill>
                <a:latin typeface="Amarante"/>
                <a:ea typeface="Amarante"/>
                <a:cs typeface="Amarante"/>
                <a:sym typeface="Amarante"/>
              </a:rPr>
              <a:t>a Night of Fright</a:t>
            </a:r>
            <a:endParaRPr sz="2200">
              <a:solidFill>
                <a:srgbClr val="EAE6E2"/>
              </a:solidFill>
              <a:latin typeface="Amarante"/>
              <a:ea typeface="Amarante"/>
              <a:cs typeface="Amarante"/>
              <a:sym typeface="Amarante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1083300" y="2995606"/>
            <a:ext cx="5393400" cy="24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400">
                <a:solidFill>
                  <a:srgbClr val="EAE6E2"/>
                </a:solidFill>
                <a:latin typeface="Amarante"/>
                <a:ea typeface="Amarante"/>
                <a:cs typeface="Amarante"/>
                <a:sym typeface="Amarante"/>
              </a:rPr>
              <a:t>HALLOWEEN</a:t>
            </a:r>
            <a:endParaRPr b="1" sz="7400">
              <a:solidFill>
                <a:srgbClr val="EAE6E2"/>
              </a:solidFill>
              <a:latin typeface="Amarante"/>
              <a:ea typeface="Amarante"/>
              <a:cs typeface="Amarante"/>
              <a:sym typeface="Amarante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400">
                <a:solidFill>
                  <a:srgbClr val="EAE6E2"/>
                </a:solidFill>
                <a:latin typeface="Amarante"/>
                <a:ea typeface="Amarante"/>
                <a:cs typeface="Amarante"/>
                <a:sym typeface="Amarante"/>
              </a:rPr>
              <a:t>PARTY</a:t>
            </a:r>
            <a:endParaRPr b="1" sz="7400">
              <a:solidFill>
                <a:srgbClr val="EAE6E2"/>
              </a:solidFill>
              <a:latin typeface="Amarante"/>
              <a:ea typeface="Amarante"/>
              <a:cs typeface="Amarante"/>
              <a:sym typeface="Amarante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1300000" y="5476104"/>
            <a:ext cx="4959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EAE6E2"/>
                </a:solidFill>
                <a:latin typeface="Amarante"/>
                <a:ea typeface="Amarante"/>
                <a:cs typeface="Amarante"/>
                <a:sym typeface="Amarante"/>
              </a:rPr>
              <a:t>Enter if you dare! Join us for an evening filled with chilling surprises, creepy treats, wicked games, and spooky fun.</a:t>
            </a:r>
            <a:endParaRPr>
              <a:solidFill>
                <a:srgbClr val="EAE6E2"/>
              </a:solidFill>
              <a:latin typeface="Amarante"/>
              <a:ea typeface="Amarante"/>
              <a:cs typeface="Amarante"/>
              <a:sym typeface="Amarante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1300000" y="6187856"/>
            <a:ext cx="49599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EAE6E2"/>
                </a:solidFill>
                <a:latin typeface="Amarante"/>
                <a:ea typeface="Amarante"/>
                <a:cs typeface="Amarante"/>
                <a:sym typeface="Amarante"/>
              </a:rPr>
              <a:t>SATURDAY, OCTOBER 31</a:t>
            </a:r>
            <a:endParaRPr sz="2900">
              <a:solidFill>
                <a:srgbClr val="EAE6E2"/>
              </a:solidFill>
              <a:latin typeface="Amarante"/>
              <a:ea typeface="Amarante"/>
              <a:cs typeface="Amarante"/>
              <a:sym typeface="Amarant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EAE6E2"/>
                </a:solidFill>
                <a:latin typeface="Amarante"/>
                <a:ea typeface="Amarante"/>
                <a:cs typeface="Amarante"/>
                <a:sym typeface="Amarante"/>
              </a:rPr>
              <a:t>8:00 PM – MIDNIGHT</a:t>
            </a:r>
            <a:endParaRPr sz="2900">
              <a:solidFill>
                <a:srgbClr val="EAE6E2"/>
              </a:solidFill>
              <a:latin typeface="Amarante"/>
              <a:ea typeface="Amarante"/>
              <a:cs typeface="Amarante"/>
              <a:sym typeface="Amarante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1300000" y="7361308"/>
            <a:ext cx="495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EAE6E2"/>
                </a:solidFill>
                <a:latin typeface="Amarante"/>
                <a:ea typeface="Amarante"/>
                <a:cs typeface="Amarante"/>
                <a:sym typeface="Amarante"/>
              </a:rPr>
              <a:t>The Haunted Hollow</a:t>
            </a:r>
            <a:endParaRPr sz="1800">
              <a:solidFill>
                <a:srgbClr val="EAE6E2"/>
              </a:solidFill>
              <a:latin typeface="Amarante"/>
              <a:ea typeface="Amarante"/>
              <a:cs typeface="Amarante"/>
              <a:sym typeface="Amarante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1300000" y="7919161"/>
            <a:ext cx="4959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EAE6E2"/>
                </a:solidFill>
                <a:latin typeface="Amarante"/>
                <a:ea typeface="Amarante"/>
                <a:cs typeface="Amarante"/>
                <a:sym typeface="Amarante"/>
              </a:rPr>
              <a:t>486 Ravenwood Lane</a:t>
            </a:r>
            <a:endParaRPr>
              <a:solidFill>
                <a:srgbClr val="EAE6E2"/>
              </a:solidFill>
              <a:latin typeface="Amarante"/>
              <a:ea typeface="Amarante"/>
              <a:cs typeface="Amarante"/>
              <a:sym typeface="Amarant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EAE6E2"/>
                </a:solidFill>
                <a:latin typeface="Amarante"/>
                <a:ea typeface="Amarante"/>
                <a:cs typeface="Amarante"/>
                <a:sym typeface="Amarante"/>
              </a:rPr>
              <a:t>Salem, MA 01970</a:t>
            </a:r>
            <a:endParaRPr>
              <a:solidFill>
                <a:srgbClr val="EAE6E2"/>
              </a:solidFill>
              <a:latin typeface="Amarante"/>
              <a:ea typeface="Amarante"/>
              <a:cs typeface="Amarante"/>
              <a:sym typeface="Amarant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