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oboto"/>
      <p:regular r:id="rId7"/>
      <p:bold r:id="rId8"/>
      <p:italic r:id="rId9"/>
      <p:boldItalic r:id="rId10"/>
    </p:embeddedFont>
    <p:embeddedFont>
      <p:font typeface="Roboto Medium"/>
      <p:regular r:id="rId11"/>
      <p:bold r:id="rId12"/>
      <p:italic r:id="rId13"/>
      <p:boldItalic r:id="rId14"/>
    </p:embeddedFont>
    <p:embeddedFont>
      <p:font typeface="Cinzel"/>
      <p:regular r:id="rId15"/>
      <p:bold r:id="rId16"/>
    </p:embeddedFont>
    <p:embeddedFont>
      <p:font typeface="Allison"/>
      <p:regular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510">
          <p15:clr>
            <a:srgbClr val="A4A3A4"/>
          </p15:clr>
        </p15:guide>
        <p15:guide id="3" orient="horz" pos="680">
          <p15:clr>
            <a:srgbClr val="9AA0A6"/>
          </p15:clr>
        </p15:guide>
        <p15:guide id="4" pos="4252">
          <p15:clr>
            <a:srgbClr val="9AA0A6"/>
          </p15:clr>
        </p15:guide>
        <p15:guide id="5" orient="horz" pos="6055">
          <p15:clr>
            <a:srgbClr val="9AA0A6"/>
          </p15:clr>
        </p15:guide>
        <p15:guide id="6" pos="737">
          <p15:clr>
            <a:srgbClr val="9AA0A6"/>
          </p15:clr>
        </p15:guide>
        <p15:guide id="7" pos="2324">
          <p15:clr>
            <a:srgbClr val="9AA0A6"/>
          </p15:clr>
        </p15:guide>
        <p15:guide id="8" pos="2438">
          <p15:clr>
            <a:srgbClr val="9AA0A6"/>
          </p15:clr>
        </p15:guide>
        <p15:guide id="9" pos="4025">
          <p15:clr>
            <a:srgbClr val="9AA0A6"/>
          </p15:clr>
        </p15:guide>
        <p15:guide id="10" orient="horz" pos="572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510"/>
        <p:guide pos="680" orient="horz"/>
        <p:guide pos="4252"/>
        <p:guide pos="6055" orient="horz"/>
        <p:guide pos="737"/>
        <p:guide pos="2324"/>
        <p:guide pos="2438"/>
        <p:guide pos="4025"/>
        <p:guide pos="5726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Medium-regular.fntdata"/><Relationship Id="rId10" Type="http://schemas.openxmlformats.org/officeDocument/2006/relationships/font" Target="fonts/Roboto-boldItalic.fntdata"/><Relationship Id="rId13" Type="http://schemas.openxmlformats.org/officeDocument/2006/relationships/font" Target="fonts/RobotoMedium-italic.fntdata"/><Relationship Id="rId12" Type="http://schemas.openxmlformats.org/officeDocument/2006/relationships/font" Target="fonts/RobotoMedium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italic.fntdata"/><Relationship Id="rId15" Type="http://schemas.openxmlformats.org/officeDocument/2006/relationships/font" Target="fonts/Cinzel-regular.fntdata"/><Relationship Id="rId14" Type="http://schemas.openxmlformats.org/officeDocument/2006/relationships/font" Target="fonts/RobotoMedium-boldItalic.fntdata"/><Relationship Id="rId17" Type="http://schemas.openxmlformats.org/officeDocument/2006/relationships/font" Target="fonts/Allison-regular.fntdata"/><Relationship Id="rId16" Type="http://schemas.openxmlformats.org/officeDocument/2006/relationships/font" Target="fonts/Cinzel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1" y="0"/>
            <a:ext cx="7559999" cy="10759375"/>
            <a:chOff x="1" y="0"/>
            <a:chExt cx="7559999" cy="10759375"/>
          </a:xfrm>
        </p:grpSpPr>
        <p:grpSp>
          <p:nvGrpSpPr>
            <p:cNvPr id="55" name="Google Shape;55;p13"/>
            <p:cNvGrpSpPr/>
            <p:nvPr/>
          </p:nvGrpSpPr>
          <p:grpSpPr>
            <a:xfrm>
              <a:off x="2618051" y="7420600"/>
              <a:ext cx="4941949" cy="3338775"/>
              <a:chOff x="-4054199" y="6387763"/>
              <a:chExt cx="4941949" cy="3338775"/>
            </a:xfrm>
          </p:grpSpPr>
          <p:pic>
            <p:nvPicPr>
              <p:cNvPr id="56" name="Google Shape;56;p13"/>
              <p:cNvPicPr preferRelativeResize="0"/>
              <p:nvPr/>
            </p:nvPicPr>
            <p:blipFill rotWithShape="1">
              <a:blip r:embed="rId3">
                <a:alphaModFix/>
              </a:blip>
              <a:srcRect b="6302" l="19376" r="13156" t="21755"/>
              <a:stretch/>
            </p:blipFill>
            <p:spPr>
              <a:xfrm rot="-5400000">
                <a:off x="-2865101" y="5973688"/>
                <a:ext cx="2981100" cy="4524600"/>
              </a:xfrm>
              <a:prstGeom prst="rtTriangle">
                <a:avLst/>
              </a:prstGeom>
              <a:noFill/>
              <a:ln>
                <a:noFill/>
              </a:ln>
            </p:spPr>
          </p:pic>
          <p:pic>
            <p:nvPicPr>
              <p:cNvPr id="57" name="Google Shape;57;p13"/>
              <p:cNvPicPr preferRelativeResize="0"/>
              <p:nvPr/>
            </p:nvPicPr>
            <p:blipFill rotWithShape="1">
              <a:blip r:embed="rId4">
                <a:alphaModFix/>
              </a:blip>
              <a:srcRect b="22135" l="28095" r="6536" t="10826"/>
              <a:stretch/>
            </p:blipFill>
            <p:spPr>
              <a:xfrm rot="10800000">
                <a:off x="-4054199" y="6387763"/>
                <a:ext cx="4941949" cy="33387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58" name="Google Shape;58;p13"/>
            <p:cNvGrpSpPr/>
            <p:nvPr/>
          </p:nvGrpSpPr>
          <p:grpSpPr>
            <a:xfrm>
              <a:off x="1" y="0"/>
              <a:ext cx="4941949" cy="3338775"/>
              <a:chOff x="-2928100" y="3948225"/>
              <a:chExt cx="4941949" cy="3338775"/>
            </a:xfrm>
          </p:grpSpPr>
          <p:pic>
            <p:nvPicPr>
              <p:cNvPr id="59" name="Google Shape;59;p13"/>
              <p:cNvPicPr preferRelativeResize="0"/>
              <p:nvPr/>
            </p:nvPicPr>
            <p:blipFill rotWithShape="1">
              <a:blip r:embed="rId3">
                <a:alphaModFix/>
              </a:blip>
              <a:srcRect b="12998" l="456" r="17957" t="0"/>
              <a:stretch/>
            </p:blipFill>
            <p:spPr>
              <a:xfrm rot="5400000">
                <a:off x="-2156350" y="3176475"/>
                <a:ext cx="2981100" cy="4524600"/>
              </a:xfrm>
              <a:prstGeom prst="rtTriangle">
                <a:avLst/>
              </a:prstGeom>
              <a:noFill/>
              <a:ln>
                <a:noFill/>
              </a:ln>
            </p:spPr>
          </p:pic>
          <p:pic>
            <p:nvPicPr>
              <p:cNvPr id="60" name="Google Shape;60;p13"/>
              <p:cNvPicPr preferRelativeResize="0"/>
              <p:nvPr/>
            </p:nvPicPr>
            <p:blipFill rotWithShape="1">
              <a:blip r:embed="rId4">
                <a:alphaModFix/>
              </a:blip>
              <a:srcRect b="22135" l="28095" r="6536" t="10826"/>
              <a:stretch/>
            </p:blipFill>
            <p:spPr>
              <a:xfrm>
                <a:off x="-2928100" y="3948225"/>
                <a:ext cx="4941949" cy="33387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61" name="Google Shape;61;p13"/>
          <p:cNvSpPr/>
          <p:nvPr/>
        </p:nvSpPr>
        <p:spPr>
          <a:xfrm>
            <a:off x="810000" y="1080000"/>
            <a:ext cx="5940000" cy="85389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28600" rotWithShape="0" algn="bl" dir="3300000" dist="104775">
              <a:srgbClr val="200909">
                <a:alpha val="3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1170000" y="1314924"/>
            <a:ext cx="52200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7600">
                <a:solidFill>
                  <a:srgbClr val="575756"/>
                </a:solidFill>
                <a:latin typeface="Cinzel"/>
                <a:ea typeface="Cinzel"/>
                <a:cs typeface="Cinzel"/>
                <a:sym typeface="Cinzel"/>
              </a:rPr>
              <a:t>s a l o n</a:t>
            </a:r>
            <a:endParaRPr sz="7600">
              <a:solidFill>
                <a:srgbClr val="575756"/>
              </a:solidFill>
              <a:latin typeface="Cinzel"/>
              <a:ea typeface="Cinzel"/>
              <a:cs typeface="Cinzel"/>
              <a:sym typeface="Cinzel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2432600" y="1722225"/>
            <a:ext cx="2694900" cy="11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7400">
                <a:solidFill>
                  <a:srgbClr val="F6B5BA"/>
                </a:solidFill>
                <a:latin typeface="Allison"/>
                <a:ea typeface="Allison"/>
                <a:cs typeface="Allison"/>
                <a:sym typeface="Allison"/>
              </a:rPr>
              <a:t>Price list</a:t>
            </a:r>
            <a:endParaRPr sz="7400">
              <a:solidFill>
                <a:srgbClr val="F6B5BA"/>
              </a:solidFill>
              <a:latin typeface="Allison"/>
              <a:ea typeface="Allison"/>
              <a:cs typeface="Allison"/>
              <a:sym typeface="Allison"/>
            </a:endParaRPr>
          </a:p>
        </p:txBody>
      </p:sp>
      <p:grpSp>
        <p:nvGrpSpPr>
          <p:cNvPr id="64" name="Google Shape;64;p13"/>
          <p:cNvGrpSpPr/>
          <p:nvPr/>
        </p:nvGrpSpPr>
        <p:grpSpPr>
          <a:xfrm>
            <a:off x="1162625" y="3100275"/>
            <a:ext cx="2527500" cy="1437775"/>
            <a:chOff x="1162625" y="3100275"/>
            <a:chExt cx="2527500" cy="1437775"/>
          </a:xfrm>
        </p:grpSpPr>
        <p:grpSp>
          <p:nvGrpSpPr>
            <p:cNvPr id="65" name="Google Shape;65;p13"/>
            <p:cNvGrpSpPr/>
            <p:nvPr/>
          </p:nvGrpSpPr>
          <p:grpSpPr>
            <a:xfrm>
              <a:off x="1162625" y="3100275"/>
              <a:ext cx="2527500" cy="427276"/>
              <a:chOff x="1162625" y="3100275"/>
              <a:chExt cx="2527500" cy="427276"/>
            </a:xfrm>
          </p:grpSpPr>
          <p:sp>
            <p:nvSpPr>
              <p:cNvPr id="66" name="Google Shape;66;p13"/>
              <p:cNvSpPr txBox="1"/>
              <p:nvPr/>
            </p:nvSpPr>
            <p:spPr>
              <a:xfrm>
                <a:off x="1162625" y="3100275"/>
                <a:ext cx="25275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400">
                    <a:solidFill>
                      <a:srgbClr val="575756"/>
                    </a:solidFill>
                    <a:latin typeface="Cinzel"/>
                    <a:ea typeface="Cinzel"/>
                    <a:cs typeface="Cinzel"/>
                    <a:sym typeface="Cinzel"/>
                  </a:rPr>
                  <a:t>MAKE UP</a:t>
                </a:r>
                <a:endParaRPr sz="2400">
                  <a:solidFill>
                    <a:srgbClr val="575756"/>
                  </a:solidFill>
                  <a:latin typeface="Cinzel"/>
                  <a:ea typeface="Cinzel"/>
                  <a:cs typeface="Cinzel"/>
                  <a:sym typeface="Cinzel"/>
                </a:endParaRPr>
              </a:p>
            </p:txBody>
          </p:sp>
          <p:cxnSp>
            <p:nvCxnSpPr>
              <p:cNvPr id="67" name="Google Shape;67;p13"/>
              <p:cNvCxnSpPr/>
              <p:nvPr/>
            </p:nvCxnSpPr>
            <p:spPr>
              <a:xfrm>
                <a:off x="1172550" y="3527551"/>
                <a:ext cx="18813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6B5BA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68" name="Google Shape;68;p13"/>
            <p:cNvGrpSpPr/>
            <p:nvPr/>
          </p:nvGrpSpPr>
          <p:grpSpPr>
            <a:xfrm>
              <a:off x="1166050" y="3746150"/>
              <a:ext cx="2524050" cy="169200"/>
              <a:chOff x="1166050" y="3746150"/>
              <a:chExt cx="2524050" cy="169200"/>
            </a:xfrm>
          </p:grpSpPr>
          <p:sp>
            <p:nvSpPr>
              <p:cNvPr id="69" name="Google Shape;69;p13"/>
              <p:cNvSpPr txBox="1"/>
              <p:nvPr/>
            </p:nvSpPr>
            <p:spPr>
              <a:xfrm>
                <a:off x="1166050" y="3746150"/>
                <a:ext cx="1914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575756"/>
                    </a:solidFill>
                    <a:latin typeface="Roboto"/>
                    <a:ea typeface="Roboto"/>
                    <a:cs typeface="Roboto"/>
                    <a:sym typeface="Roboto"/>
                  </a:rPr>
                  <a:t>Make-up Lessons </a:t>
                </a:r>
                <a:endParaRPr sz="1100">
                  <a:solidFill>
                    <a:srgbClr val="575756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70" name="Google Shape;70;p13"/>
              <p:cNvSpPr txBox="1"/>
              <p:nvPr/>
            </p:nvSpPr>
            <p:spPr>
              <a:xfrm>
                <a:off x="3020800" y="3746150"/>
                <a:ext cx="669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575756"/>
                    </a:solidFill>
                    <a:latin typeface="Roboto Medium"/>
                    <a:ea typeface="Roboto Medium"/>
                    <a:cs typeface="Roboto Medium"/>
                    <a:sym typeface="Roboto Medium"/>
                  </a:rPr>
                  <a:t>$ 35.00</a:t>
                </a:r>
                <a:endParaRPr sz="1100">
                  <a:solidFill>
                    <a:srgbClr val="575756"/>
                  </a:solidFill>
                  <a:latin typeface="Roboto Medium"/>
                  <a:ea typeface="Roboto Medium"/>
                  <a:cs typeface="Roboto Medium"/>
                  <a:sym typeface="Roboto Medium"/>
                </a:endParaRPr>
              </a:p>
            </p:txBody>
          </p:sp>
        </p:grpSp>
        <p:grpSp>
          <p:nvGrpSpPr>
            <p:cNvPr id="71" name="Google Shape;71;p13"/>
            <p:cNvGrpSpPr/>
            <p:nvPr/>
          </p:nvGrpSpPr>
          <p:grpSpPr>
            <a:xfrm>
              <a:off x="1166050" y="4057500"/>
              <a:ext cx="2524050" cy="169200"/>
              <a:chOff x="1166050" y="3746150"/>
              <a:chExt cx="2524050" cy="169200"/>
            </a:xfrm>
          </p:grpSpPr>
          <p:sp>
            <p:nvSpPr>
              <p:cNvPr id="72" name="Google Shape;72;p13"/>
              <p:cNvSpPr txBox="1"/>
              <p:nvPr/>
            </p:nvSpPr>
            <p:spPr>
              <a:xfrm>
                <a:off x="1166050" y="3746150"/>
                <a:ext cx="1914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575756"/>
                    </a:solidFill>
                    <a:latin typeface="Roboto"/>
                    <a:ea typeface="Roboto"/>
                    <a:cs typeface="Roboto"/>
                    <a:sym typeface="Roboto"/>
                  </a:rPr>
                  <a:t>Cleanse, Make-Up &amp; Lashes</a:t>
                </a:r>
                <a:endParaRPr sz="1100">
                  <a:solidFill>
                    <a:srgbClr val="575756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73" name="Google Shape;73;p13"/>
              <p:cNvSpPr txBox="1"/>
              <p:nvPr/>
            </p:nvSpPr>
            <p:spPr>
              <a:xfrm>
                <a:off x="3020800" y="3746150"/>
                <a:ext cx="669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575756"/>
                    </a:solidFill>
                    <a:latin typeface="Roboto Medium"/>
                    <a:ea typeface="Roboto Medium"/>
                    <a:cs typeface="Roboto Medium"/>
                    <a:sym typeface="Roboto Medium"/>
                  </a:rPr>
                  <a:t>$ 50.00</a:t>
                </a:r>
                <a:endParaRPr sz="1100">
                  <a:solidFill>
                    <a:srgbClr val="575756"/>
                  </a:solidFill>
                  <a:latin typeface="Roboto Medium"/>
                  <a:ea typeface="Roboto Medium"/>
                  <a:cs typeface="Roboto Medium"/>
                  <a:sym typeface="Roboto Medium"/>
                </a:endParaRPr>
              </a:p>
            </p:txBody>
          </p:sp>
        </p:grpSp>
        <p:grpSp>
          <p:nvGrpSpPr>
            <p:cNvPr id="74" name="Google Shape;74;p13"/>
            <p:cNvGrpSpPr/>
            <p:nvPr/>
          </p:nvGrpSpPr>
          <p:grpSpPr>
            <a:xfrm>
              <a:off x="1166050" y="4368850"/>
              <a:ext cx="2524050" cy="169200"/>
              <a:chOff x="1166050" y="3746150"/>
              <a:chExt cx="2524050" cy="169200"/>
            </a:xfrm>
          </p:grpSpPr>
          <p:sp>
            <p:nvSpPr>
              <p:cNvPr id="75" name="Google Shape;75;p13"/>
              <p:cNvSpPr txBox="1"/>
              <p:nvPr/>
            </p:nvSpPr>
            <p:spPr>
              <a:xfrm>
                <a:off x="1166050" y="3746150"/>
                <a:ext cx="1914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575756"/>
                    </a:solidFill>
                    <a:latin typeface="Roboto"/>
                    <a:ea typeface="Roboto"/>
                    <a:cs typeface="Roboto"/>
                    <a:sym typeface="Roboto"/>
                  </a:rPr>
                  <a:t>Cleanse &amp; Make-Up</a:t>
                </a:r>
                <a:endParaRPr sz="1100">
                  <a:solidFill>
                    <a:srgbClr val="575756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76" name="Google Shape;76;p13"/>
              <p:cNvSpPr txBox="1"/>
              <p:nvPr/>
            </p:nvSpPr>
            <p:spPr>
              <a:xfrm>
                <a:off x="3020800" y="3746150"/>
                <a:ext cx="669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575756"/>
                    </a:solidFill>
                    <a:latin typeface="Roboto Medium"/>
                    <a:ea typeface="Roboto Medium"/>
                    <a:cs typeface="Roboto Medium"/>
                    <a:sym typeface="Roboto Medium"/>
                  </a:rPr>
                  <a:t>$ 80.00</a:t>
                </a:r>
                <a:endParaRPr sz="1100">
                  <a:solidFill>
                    <a:srgbClr val="575756"/>
                  </a:solidFill>
                  <a:latin typeface="Roboto Medium"/>
                  <a:ea typeface="Roboto Medium"/>
                  <a:cs typeface="Roboto Medium"/>
                  <a:sym typeface="Roboto Medium"/>
                </a:endParaRPr>
              </a:p>
            </p:txBody>
          </p:sp>
        </p:grpSp>
      </p:grpSp>
      <p:grpSp>
        <p:nvGrpSpPr>
          <p:cNvPr id="77" name="Google Shape;77;p13"/>
          <p:cNvGrpSpPr/>
          <p:nvPr/>
        </p:nvGrpSpPr>
        <p:grpSpPr>
          <a:xfrm>
            <a:off x="3870000" y="3100275"/>
            <a:ext cx="2527500" cy="1437775"/>
            <a:chOff x="3870000" y="3100275"/>
            <a:chExt cx="2527500" cy="1437775"/>
          </a:xfrm>
        </p:grpSpPr>
        <p:grpSp>
          <p:nvGrpSpPr>
            <p:cNvPr id="78" name="Google Shape;78;p13"/>
            <p:cNvGrpSpPr/>
            <p:nvPr/>
          </p:nvGrpSpPr>
          <p:grpSpPr>
            <a:xfrm>
              <a:off x="3870000" y="3100275"/>
              <a:ext cx="2527500" cy="427276"/>
              <a:chOff x="1162625" y="3100275"/>
              <a:chExt cx="2527500" cy="427276"/>
            </a:xfrm>
          </p:grpSpPr>
          <p:sp>
            <p:nvSpPr>
              <p:cNvPr id="79" name="Google Shape;79;p13"/>
              <p:cNvSpPr txBox="1"/>
              <p:nvPr/>
            </p:nvSpPr>
            <p:spPr>
              <a:xfrm>
                <a:off x="1162625" y="3100275"/>
                <a:ext cx="25275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400">
                    <a:solidFill>
                      <a:srgbClr val="575756"/>
                    </a:solidFill>
                    <a:latin typeface="Cinzel"/>
                    <a:ea typeface="Cinzel"/>
                    <a:cs typeface="Cinzel"/>
                    <a:sym typeface="Cinzel"/>
                  </a:rPr>
                  <a:t>WAXING</a:t>
                </a:r>
                <a:endParaRPr sz="2400">
                  <a:solidFill>
                    <a:srgbClr val="575756"/>
                  </a:solidFill>
                  <a:latin typeface="Cinzel"/>
                  <a:ea typeface="Cinzel"/>
                  <a:cs typeface="Cinzel"/>
                  <a:sym typeface="Cinzel"/>
                </a:endParaRPr>
              </a:p>
            </p:txBody>
          </p:sp>
          <p:cxnSp>
            <p:nvCxnSpPr>
              <p:cNvPr id="80" name="Google Shape;80;p13"/>
              <p:cNvCxnSpPr/>
              <p:nvPr/>
            </p:nvCxnSpPr>
            <p:spPr>
              <a:xfrm>
                <a:off x="1172550" y="3527551"/>
                <a:ext cx="18813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6B5BA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1" name="Google Shape;81;p13"/>
            <p:cNvGrpSpPr/>
            <p:nvPr/>
          </p:nvGrpSpPr>
          <p:grpSpPr>
            <a:xfrm>
              <a:off x="3871725" y="3746150"/>
              <a:ext cx="2524050" cy="169200"/>
              <a:chOff x="1166050" y="3746150"/>
              <a:chExt cx="2524050" cy="169200"/>
            </a:xfrm>
          </p:grpSpPr>
          <p:sp>
            <p:nvSpPr>
              <p:cNvPr id="82" name="Google Shape;82;p13"/>
              <p:cNvSpPr txBox="1"/>
              <p:nvPr/>
            </p:nvSpPr>
            <p:spPr>
              <a:xfrm>
                <a:off x="1166050" y="3746150"/>
                <a:ext cx="1914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575756"/>
                    </a:solidFill>
                    <a:latin typeface="Roboto"/>
                    <a:ea typeface="Roboto"/>
                    <a:cs typeface="Roboto"/>
                    <a:sym typeface="Roboto"/>
                  </a:rPr>
                  <a:t>Lip</a:t>
                </a:r>
                <a:endParaRPr sz="1100">
                  <a:solidFill>
                    <a:srgbClr val="575756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83" name="Google Shape;83;p13"/>
              <p:cNvSpPr txBox="1"/>
              <p:nvPr/>
            </p:nvSpPr>
            <p:spPr>
              <a:xfrm>
                <a:off x="3020800" y="3746150"/>
                <a:ext cx="669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575756"/>
                    </a:solidFill>
                    <a:latin typeface="Roboto Medium"/>
                    <a:ea typeface="Roboto Medium"/>
                    <a:cs typeface="Roboto Medium"/>
                    <a:sym typeface="Roboto Medium"/>
                  </a:rPr>
                  <a:t>$ 35.00</a:t>
                </a:r>
                <a:endParaRPr sz="1100">
                  <a:solidFill>
                    <a:srgbClr val="575756"/>
                  </a:solidFill>
                  <a:latin typeface="Roboto Medium"/>
                  <a:ea typeface="Roboto Medium"/>
                  <a:cs typeface="Roboto Medium"/>
                  <a:sym typeface="Roboto Medium"/>
                </a:endParaRPr>
              </a:p>
            </p:txBody>
          </p:sp>
        </p:grpSp>
        <p:grpSp>
          <p:nvGrpSpPr>
            <p:cNvPr id="84" name="Google Shape;84;p13"/>
            <p:cNvGrpSpPr/>
            <p:nvPr/>
          </p:nvGrpSpPr>
          <p:grpSpPr>
            <a:xfrm>
              <a:off x="3871725" y="4057500"/>
              <a:ext cx="2524050" cy="169200"/>
              <a:chOff x="1166050" y="3746150"/>
              <a:chExt cx="2524050" cy="169200"/>
            </a:xfrm>
          </p:grpSpPr>
          <p:sp>
            <p:nvSpPr>
              <p:cNvPr id="85" name="Google Shape;85;p13"/>
              <p:cNvSpPr txBox="1"/>
              <p:nvPr/>
            </p:nvSpPr>
            <p:spPr>
              <a:xfrm>
                <a:off x="1166050" y="3746150"/>
                <a:ext cx="1914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575756"/>
                    </a:solidFill>
                    <a:latin typeface="Roboto"/>
                    <a:ea typeface="Roboto"/>
                    <a:cs typeface="Roboto"/>
                    <a:sym typeface="Roboto"/>
                  </a:rPr>
                  <a:t>Lip &amp; Chin</a:t>
                </a:r>
                <a:endParaRPr sz="1100">
                  <a:solidFill>
                    <a:srgbClr val="575756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86" name="Google Shape;86;p13"/>
              <p:cNvSpPr txBox="1"/>
              <p:nvPr/>
            </p:nvSpPr>
            <p:spPr>
              <a:xfrm>
                <a:off x="3020800" y="3746150"/>
                <a:ext cx="669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575756"/>
                    </a:solidFill>
                    <a:latin typeface="Roboto Medium"/>
                    <a:ea typeface="Roboto Medium"/>
                    <a:cs typeface="Roboto Medium"/>
                    <a:sym typeface="Roboto Medium"/>
                  </a:rPr>
                  <a:t>$ 50.00</a:t>
                </a:r>
                <a:endParaRPr sz="1100">
                  <a:solidFill>
                    <a:srgbClr val="575756"/>
                  </a:solidFill>
                  <a:latin typeface="Roboto Medium"/>
                  <a:ea typeface="Roboto Medium"/>
                  <a:cs typeface="Roboto Medium"/>
                  <a:sym typeface="Roboto Medium"/>
                </a:endParaRPr>
              </a:p>
            </p:txBody>
          </p:sp>
        </p:grpSp>
        <p:grpSp>
          <p:nvGrpSpPr>
            <p:cNvPr id="87" name="Google Shape;87;p13"/>
            <p:cNvGrpSpPr/>
            <p:nvPr/>
          </p:nvGrpSpPr>
          <p:grpSpPr>
            <a:xfrm>
              <a:off x="3871725" y="4368850"/>
              <a:ext cx="2524050" cy="169200"/>
              <a:chOff x="1166050" y="3746150"/>
              <a:chExt cx="2524050" cy="169200"/>
            </a:xfrm>
          </p:grpSpPr>
          <p:sp>
            <p:nvSpPr>
              <p:cNvPr id="88" name="Google Shape;88;p13"/>
              <p:cNvSpPr txBox="1"/>
              <p:nvPr/>
            </p:nvSpPr>
            <p:spPr>
              <a:xfrm>
                <a:off x="1166050" y="3746150"/>
                <a:ext cx="1914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575756"/>
                    </a:solidFill>
                    <a:latin typeface="Roboto"/>
                    <a:ea typeface="Roboto"/>
                    <a:cs typeface="Roboto"/>
                    <a:sym typeface="Roboto"/>
                  </a:rPr>
                  <a:t>Abdomen</a:t>
                </a:r>
                <a:endParaRPr sz="1100">
                  <a:solidFill>
                    <a:srgbClr val="575756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89" name="Google Shape;89;p13"/>
              <p:cNvSpPr txBox="1"/>
              <p:nvPr/>
            </p:nvSpPr>
            <p:spPr>
              <a:xfrm>
                <a:off x="3020800" y="3746150"/>
                <a:ext cx="669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575756"/>
                    </a:solidFill>
                    <a:latin typeface="Roboto Medium"/>
                    <a:ea typeface="Roboto Medium"/>
                    <a:cs typeface="Roboto Medium"/>
                    <a:sym typeface="Roboto Medium"/>
                  </a:rPr>
                  <a:t>$ 80.00</a:t>
                </a:r>
                <a:endParaRPr sz="1100">
                  <a:solidFill>
                    <a:srgbClr val="575756"/>
                  </a:solidFill>
                  <a:latin typeface="Roboto Medium"/>
                  <a:ea typeface="Roboto Medium"/>
                  <a:cs typeface="Roboto Medium"/>
                  <a:sym typeface="Roboto Medium"/>
                </a:endParaRPr>
              </a:p>
            </p:txBody>
          </p:sp>
        </p:grpSp>
      </p:grpSp>
      <p:grpSp>
        <p:nvGrpSpPr>
          <p:cNvPr id="90" name="Google Shape;90;p13"/>
          <p:cNvGrpSpPr/>
          <p:nvPr/>
        </p:nvGrpSpPr>
        <p:grpSpPr>
          <a:xfrm>
            <a:off x="1162625" y="4918676"/>
            <a:ext cx="2527500" cy="1749125"/>
            <a:chOff x="1162625" y="4918676"/>
            <a:chExt cx="2527500" cy="1749125"/>
          </a:xfrm>
        </p:grpSpPr>
        <p:grpSp>
          <p:nvGrpSpPr>
            <p:cNvPr id="91" name="Google Shape;91;p13"/>
            <p:cNvGrpSpPr/>
            <p:nvPr/>
          </p:nvGrpSpPr>
          <p:grpSpPr>
            <a:xfrm>
              <a:off x="1162625" y="4918676"/>
              <a:ext cx="2527500" cy="427276"/>
              <a:chOff x="1162625" y="3100275"/>
              <a:chExt cx="2527500" cy="427276"/>
            </a:xfrm>
          </p:grpSpPr>
          <p:sp>
            <p:nvSpPr>
              <p:cNvPr id="92" name="Google Shape;92;p13"/>
              <p:cNvSpPr txBox="1"/>
              <p:nvPr/>
            </p:nvSpPr>
            <p:spPr>
              <a:xfrm>
                <a:off x="1162625" y="3100275"/>
                <a:ext cx="25275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400">
                    <a:solidFill>
                      <a:srgbClr val="575756"/>
                    </a:solidFill>
                    <a:latin typeface="Cinzel"/>
                    <a:ea typeface="Cinzel"/>
                    <a:cs typeface="Cinzel"/>
                    <a:sym typeface="Cinzel"/>
                  </a:rPr>
                  <a:t>EYE CARE</a:t>
                </a:r>
                <a:endParaRPr sz="2400">
                  <a:solidFill>
                    <a:srgbClr val="575756"/>
                  </a:solidFill>
                  <a:latin typeface="Cinzel"/>
                  <a:ea typeface="Cinzel"/>
                  <a:cs typeface="Cinzel"/>
                  <a:sym typeface="Cinzel"/>
                </a:endParaRPr>
              </a:p>
            </p:txBody>
          </p:sp>
          <p:cxnSp>
            <p:nvCxnSpPr>
              <p:cNvPr id="93" name="Google Shape;93;p13"/>
              <p:cNvCxnSpPr/>
              <p:nvPr/>
            </p:nvCxnSpPr>
            <p:spPr>
              <a:xfrm>
                <a:off x="1172550" y="3527551"/>
                <a:ext cx="18813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6B5BA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94" name="Google Shape;94;p13"/>
            <p:cNvGrpSpPr/>
            <p:nvPr/>
          </p:nvGrpSpPr>
          <p:grpSpPr>
            <a:xfrm>
              <a:off x="1166050" y="5564551"/>
              <a:ext cx="2524050" cy="169200"/>
              <a:chOff x="1166050" y="3746150"/>
              <a:chExt cx="2524050" cy="169200"/>
            </a:xfrm>
          </p:grpSpPr>
          <p:sp>
            <p:nvSpPr>
              <p:cNvPr id="95" name="Google Shape;95;p13"/>
              <p:cNvSpPr txBox="1"/>
              <p:nvPr/>
            </p:nvSpPr>
            <p:spPr>
              <a:xfrm>
                <a:off x="1166050" y="3746150"/>
                <a:ext cx="1914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575756"/>
                    </a:solidFill>
                    <a:latin typeface="Roboto"/>
                    <a:ea typeface="Roboto"/>
                    <a:cs typeface="Roboto"/>
                    <a:sym typeface="Roboto"/>
                  </a:rPr>
                  <a:t>Eyelash Tint </a:t>
                </a:r>
                <a:endParaRPr sz="1100">
                  <a:solidFill>
                    <a:srgbClr val="575756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96" name="Google Shape;96;p13"/>
              <p:cNvSpPr txBox="1"/>
              <p:nvPr/>
            </p:nvSpPr>
            <p:spPr>
              <a:xfrm>
                <a:off x="3020800" y="3746150"/>
                <a:ext cx="669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575756"/>
                    </a:solidFill>
                    <a:latin typeface="Roboto Medium"/>
                    <a:ea typeface="Roboto Medium"/>
                    <a:cs typeface="Roboto Medium"/>
                    <a:sym typeface="Roboto Medium"/>
                  </a:rPr>
                  <a:t>$ 15.00</a:t>
                </a:r>
                <a:endParaRPr sz="1100">
                  <a:solidFill>
                    <a:srgbClr val="575756"/>
                  </a:solidFill>
                  <a:latin typeface="Roboto Medium"/>
                  <a:ea typeface="Roboto Medium"/>
                  <a:cs typeface="Roboto Medium"/>
                  <a:sym typeface="Roboto Medium"/>
                </a:endParaRPr>
              </a:p>
            </p:txBody>
          </p:sp>
        </p:grpSp>
        <p:grpSp>
          <p:nvGrpSpPr>
            <p:cNvPr id="97" name="Google Shape;97;p13"/>
            <p:cNvGrpSpPr/>
            <p:nvPr/>
          </p:nvGrpSpPr>
          <p:grpSpPr>
            <a:xfrm>
              <a:off x="1166050" y="5875901"/>
              <a:ext cx="2524050" cy="169200"/>
              <a:chOff x="1166050" y="3746150"/>
              <a:chExt cx="2524050" cy="169200"/>
            </a:xfrm>
          </p:grpSpPr>
          <p:sp>
            <p:nvSpPr>
              <p:cNvPr id="98" name="Google Shape;98;p13"/>
              <p:cNvSpPr txBox="1"/>
              <p:nvPr/>
            </p:nvSpPr>
            <p:spPr>
              <a:xfrm>
                <a:off x="1166050" y="3746150"/>
                <a:ext cx="1914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575756"/>
                    </a:solidFill>
                    <a:latin typeface="Roboto"/>
                    <a:ea typeface="Roboto"/>
                    <a:cs typeface="Roboto"/>
                    <a:sym typeface="Roboto"/>
                  </a:rPr>
                  <a:t>Full Set of Lashes</a:t>
                </a:r>
                <a:endParaRPr sz="1100">
                  <a:solidFill>
                    <a:srgbClr val="575756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99" name="Google Shape;99;p13"/>
              <p:cNvSpPr txBox="1"/>
              <p:nvPr/>
            </p:nvSpPr>
            <p:spPr>
              <a:xfrm>
                <a:off x="3020800" y="3746150"/>
                <a:ext cx="669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575756"/>
                    </a:solidFill>
                    <a:latin typeface="Roboto Medium"/>
                    <a:ea typeface="Roboto Medium"/>
                    <a:cs typeface="Roboto Medium"/>
                    <a:sym typeface="Roboto Medium"/>
                  </a:rPr>
                  <a:t>$ 10.00</a:t>
                </a:r>
                <a:endParaRPr sz="1100">
                  <a:solidFill>
                    <a:srgbClr val="575756"/>
                  </a:solidFill>
                  <a:latin typeface="Roboto Medium"/>
                  <a:ea typeface="Roboto Medium"/>
                  <a:cs typeface="Roboto Medium"/>
                  <a:sym typeface="Roboto Medium"/>
                </a:endParaRPr>
              </a:p>
            </p:txBody>
          </p:sp>
        </p:grpSp>
        <p:grpSp>
          <p:nvGrpSpPr>
            <p:cNvPr id="100" name="Google Shape;100;p13"/>
            <p:cNvGrpSpPr/>
            <p:nvPr/>
          </p:nvGrpSpPr>
          <p:grpSpPr>
            <a:xfrm>
              <a:off x="1166050" y="6187251"/>
              <a:ext cx="2524050" cy="169200"/>
              <a:chOff x="1166050" y="3746150"/>
              <a:chExt cx="2524050" cy="169200"/>
            </a:xfrm>
          </p:grpSpPr>
          <p:sp>
            <p:nvSpPr>
              <p:cNvPr id="101" name="Google Shape;101;p13"/>
              <p:cNvSpPr txBox="1"/>
              <p:nvPr/>
            </p:nvSpPr>
            <p:spPr>
              <a:xfrm>
                <a:off x="1166050" y="3746150"/>
                <a:ext cx="1914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575756"/>
                    </a:solidFill>
                    <a:latin typeface="Roboto"/>
                    <a:ea typeface="Roboto"/>
                    <a:cs typeface="Roboto"/>
                    <a:sym typeface="Roboto"/>
                  </a:rPr>
                  <a:t>Eyebrow Tint </a:t>
                </a:r>
                <a:endParaRPr sz="1100">
                  <a:solidFill>
                    <a:srgbClr val="575756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102" name="Google Shape;102;p13"/>
              <p:cNvSpPr txBox="1"/>
              <p:nvPr/>
            </p:nvSpPr>
            <p:spPr>
              <a:xfrm>
                <a:off x="3020800" y="3746150"/>
                <a:ext cx="669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575756"/>
                    </a:solidFill>
                    <a:latin typeface="Roboto Medium"/>
                    <a:ea typeface="Roboto Medium"/>
                    <a:cs typeface="Roboto Medium"/>
                    <a:sym typeface="Roboto Medium"/>
                  </a:rPr>
                  <a:t>$ 10.00</a:t>
                </a:r>
                <a:endParaRPr sz="1100">
                  <a:solidFill>
                    <a:srgbClr val="575756"/>
                  </a:solidFill>
                  <a:latin typeface="Roboto Medium"/>
                  <a:ea typeface="Roboto Medium"/>
                  <a:cs typeface="Roboto Medium"/>
                  <a:sym typeface="Roboto Medium"/>
                </a:endParaRPr>
              </a:p>
            </p:txBody>
          </p:sp>
        </p:grpSp>
        <p:grpSp>
          <p:nvGrpSpPr>
            <p:cNvPr id="103" name="Google Shape;103;p13"/>
            <p:cNvGrpSpPr/>
            <p:nvPr/>
          </p:nvGrpSpPr>
          <p:grpSpPr>
            <a:xfrm>
              <a:off x="1166050" y="6498601"/>
              <a:ext cx="2524050" cy="169200"/>
              <a:chOff x="1166050" y="3746150"/>
              <a:chExt cx="2524050" cy="169200"/>
            </a:xfrm>
          </p:grpSpPr>
          <p:sp>
            <p:nvSpPr>
              <p:cNvPr id="104" name="Google Shape;104;p13"/>
              <p:cNvSpPr txBox="1"/>
              <p:nvPr/>
            </p:nvSpPr>
            <p:spPr>
              <a:xfrm>
                <a:off x="1166050" y="3746150"/>
                <a:ext cx="1914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575756"/>
                    </a:solidFill>
                    <a:latin typeface="Roboto"/>
                    <a:ea typeface="Roboto"/>
                    <a:cs typeface="Roboto"/>
                    <a:sym typeface="Roboto"/>
                  </a:rPr>
                  <a:t>Eyebrow Wax &amp; Shape</a:t>
                </a:r>
                <a:endParaRPr sz="1100">
                  <a:solidFill>
                    <a:srgbClr val="575756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105" name="Google Shape;105;p13"/>
              <p:cNvSpPr txBox="1"/>
              <p:nvPr/>
            </p:nvSpPr>
            <p:spPr>
              <a:xfrm>
                <a:off x="3020800" y="3746150"/>
                <a:ext cx="669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575756"/>
                    </a:solidFill>
                    <a:latin typeface="Roboto Medium"/>
                    <a:ea typeface="Roboto Medium"/>
                    <a:cs typeface="Roboto Medium"/>
                    <a:sym typeface="Roboto Medium"/>
                  </a:rPr>
                  <a:t>$ 20.00</a:t>
                </a:r>
                <a:endParaRPr sz="1100">
                  <a:solidFill>
                    <a:srgbClr val="575756"/>
                  </a:solidFill>
                  <a:latin typeface="Roboto Medium"/>
                  <a:ea typeface="Roboto Medium"/>
                  <a:cs typeface="Roboto Medium"/>
                  <a:sym typeface="Roboto Medium"/>
                </a:endParaRPr>
              </a:p>
            </p:txBody>
          </p:sp>
        </p:grpSp>
      </p:grpSp>
      <p:grpSp>
        <p:nvGrpSpPr>
          <p:cNvPr id="106" name="Google Shape;106;p13"/>
          <p:cNvGrpSpPr/>
          <p:nvPr/>
        </p:nvGrpSpPr>
        <p:grpSpPr>
          <a:xfrm>
            <a:off x="3870000" y="4918676"/>
            <a:ext cx="2527500" cy="1749125"/>
            <a:chOff x="3870000" y="4918676"/>
            <a:chExt cx="2527500" cy="1749125"/>
          </a:xfrm>
        </p:grpSpPr>
        <p:grpSp>
          <p:nvGrpSpPr>
            <p:cNvPr id="107" name="Google Shape;107;p13"/>
            <p:cNvGrpSpPr/>
            <p:nvPr/>
          </p:nvGrpSpPr>
          <p:grpSpPr>
            <a:xfrm>
              <a:off x="3870000" y="4918676"/>
              <a:ext cx="2527500" cy="427276"/>
              <a:chOff x="1162625" y="3100275"/>
              <a:chExt cx="2527500" cy="427276"/>
            </a:xfrm>
          </p:grpSpPr>
          <p:sp>
            <p:nvSpPr>
              <p:cNvPr id="108" name="Google Shape;108;p13"/>
              <p:cNvSpPr txBox="1"/>
              <p:nvPr/>
            </p:nvSpPr>
            <p:spPr>
              <a:xfrm>
                <a:off x="1162625" y="3100275"/>
                <a:ext cx="25275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400">
                    <a:solidFill>
                      <a:srgbClr val="575756"/>
                    </a:solidFill>
                    <a:latin typeface="Cinzel"/>
                    <a:ea typeface="Cinzel"/>
                    <a:cs typeface="Cinzel"/>
                    <a:sym typeface="Cinzel"/>
                  </a:rPr>
                  <a:t>WEDDING </a:t>
                </a:r>
                <a:endParaRPr sz="2400">
                  <a:solidFill>
                    <a:srgbClr val="575756"/>
                  </a:solidFill>
                  <a:latin typeface="Cinzel"/>
                  <a:ea typeface="Cinzel"/>
                  <a:cs typeface="Cinzel"/>
                  <a:sym typeface="Cinzel"/>
                </a:endParaRPr>
              </a:p>
            </p:txBody>
          </p:sp>
          <p:cxnSp>
            <p:nvCxnSpPr>
              <p:cNvPr id="109" name="Google Shape;109;p13"/>
              <p:cNvCxnSpPr/>
              <p:nvPr/>
            </p:nvCxnSpPr>
            <p:spPr>
              <a:xfrm>
                <a:off x="1172550" y="3527551"/>
                <a:ext cx="18813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6B5BA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10" name="Google Shape;110;p13"/>
            <p:cNvGrpSpPr/>
            <p:nvPr/>
          </p:nvGrpSpPr>
          <p:grpSpPr>
            <a:xfrm>
              <a:off x="3871725" y="5564551"/>
              <a:ext cx="2524050" cy="169200"/>
              <a:chOff x="1166050" y="3746150"/>
              <a:chExt cx="2524050" cy="169200"/>
            </a:xfrm>
          </p:grpSpPr>
          <p:sp>
            <p:nvSpPr>
              <p:cNvPr id="111" name="Google Shape;111;p13"/>
              <p:cNvSpPr txBox="1"/>
              <p:nvPr/>
            </p:nvSpPr>
            <p:spPr>
              <a:xfrm>
                <a:off x="1166050" y="3746150"/>
                <a:ext cx="1914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575756"/>
                    </a:solidFill>
                    <a:latin typeface="Roboto"/>
                    <a:ea typeface="Roboto"/>
                    <a:cs typeface="Roboto"/>
                    <a:sym typeface="Roboto"/>
                  </a:rPr>
                  <a:t>Bridal</a:t>
                </a:r>
                <a:r>
                  <a:rPr lang="ru" sz="1100">
                    <a:solidFill>
                      <a:srgbClr val="575756"/>
                    </a:solidFill>
                    <a:latin typeface="Roboto"/>
                    <a:ea typeface="Roboto"/>
                    <a:cs typeface="Roboto"/>
                    <a:sym typeface="Roboto"/>
                  </a:rPr>
                  <a:t> Updo</a:t>
                </a:r>
                <a:endParaRPr sz="1100">
                  <a:solidFill>
                    <a:srgbClr val="575756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112" name="Google Shape;112;p13"/>
              <p:cNvSpPr txBox="1"/>
              <p:nvPr/>
            </p:nvSpPr>
            <p:spPr>
              <a:xfrm>
                <a:off x="3020800" y="3746150"/>
                <a:ext cx="669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575756"/>
                    </a:solidFill>
                    <a:latin typeface="Roboto Medium"/>
                    <a:ea typeface="Roboto Medium"/>
                    <a:cs typeface="Roboto Medium"/>
                    <a:sym typeface="Roboto Medium"/>
                  </a:rPr>
                  <a:t>$ 45.00</a:t>
                </a:r>
                <a:endParaRPr sz="1100">
                  <a:solidFill>
                    <a:srgbClr val="575756"/>
                  </a:solidFill>
                  <a:latin typeface="Roboto Medium"/>
                  <a:ea typeface="Roboto Medium"/>
                  <a:cs typeface="Roboto Medium"/>
                  <a:sym typeface="Roboto Medium"/>
                </a:endParaRPr>
              </a:p>
            </p:txBody>
          </p:sp>
        </p:grpSp>
        <p:grpSp>
          <p:nvGrpSpPr>
            <p:cNvPr id="113" name="Google Shape;113;p13"/>
            <p:cNvGrpSpPr/>
            <p:nvPr/>
          </p:nvGrpSpPr>
          <p:grpSpPr>
            <a:xfrm>
              <a:off x="3871725" y="5875901"/>
              <a:ext cx="2524050" cy="169200"/>
              <a:chOff x="1166050" y="3746150"/>
              <a:chExt cx="2524050" cy="169200"/>
            </a:xfrm>
          </p:grpSpPr>
          <p:sp>
            <p:nvSpPr>
              <p:cNvPr id="114" name="Google Shape;114;p13"/>
              <p:cNvSpPr txBox="1"/>
              <p:nvPr/>
            </p:nvSpPr>
            <p:spPr>
              <a:xfrm>
                <a:off x="1166050" y="3746150"/>
                <a:ext cx="1914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575756"/>
                    </a:solidFill>
                    <a:latin typeface="Roboto"/>
                    <a:ea typeface="Roboto"/>
                    <a:cs typeface="Roboto"/>
                    <a:sym typeface="Roboto"/>
                  </a:rPr>
                  <a:t>Ultimate Bridal Entourage</a:t>
                </a:r>
                <a:endParaRPr sz="1100">
                  <a:solidFill>
                    <a:srgbClr val="575756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115" name="Google Shape;115;p13"/>
              <p:cNvSpPr txBox="1"/>
              <p:nvPr/>
            </p:nvSpPr>
            <p:spPr>
              <a:xfrm>
                <a:off x="3020800" y="3746150"/>
                <a:ext cx="669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575756"/>
                    </a:solidFill>
                    <a:latin typeface="Roboto Medium"/>
                    <a:ea typeface="Roboto Medium"/>
                    <a:cs typeface="Roboto Medium"/>
                    <a:sym typeface="Roboto Medium"/>
                  </a:rPr>
                  <a:t>$ 120.00</a:t>
                </a:r>
                <a:endParaRPr sz="1100">
                  <a:solidFill>
                    <a:srgbClr val="575756"/>
                  </a:solidFill>
                  <a:latin typeface="Roboto Medium"/>
                  <a:ea typeface="Roboto Medium"/>
                  <a:cs typeface="Roboto Medium"/>
                  <a:sym typeface="Roboto Medium"/>
                </a:endParaRPr>
              </a:p>
            </p:txBody>
          </p:sp>
        </p:grpSp>
        <p:grpSp>
          <p:nvGrpSpPr>
            <p:cNvPr id="116" name="Google Shape;116;p13"/>
            <p:cNvGrpSpPr/>
            <p:nvPr/>
          </p:nvGrpSpPr>
          <p:grpSpPr>
            <a:xfrm>
              <a:off x="3871725" y="6187251"/>
              <a:ext cx="2524050" cy="169200"/>
              <a:chOff x="1166050" y="3746150"/>
              <a:chExt cx="2524050" cy="169200"/>
            </a:xfrm>
          </p:grpSpPr>
          <p:sp>
            <p:nvSpPr>
              <p:cNvPr id="117" name="Google Shape;117;p13"/>
              <p:cNvSpPr txBox="1"/>
              <p:nvPr/>
            </p:nvSpPr>
            <p:spPr>
              <a:xfrm>
                <a:off x="1166050" y="3746150"/>
                <a:ext cx="1914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575756"/>
                    </a:solidFill>
                    <a:latin typeface="Roboto"/>
                    <a:ea typeface="Roboto"/>
                    <a:cs typeface="Roboto"/>
                    <a:sym typeface="Roboto"/>
                  </a:rPr>
                  <a:t>Bridal Make-up Trial</a:t>
                </a:r>
                <a:endParaRPr sz="1100">
                  <a:solidFill>
                    <a:srgbClr val="575756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118" name="Google Shape;118;p13"/>
              <p:cNvSpPr txBox="1"/>
              <p:nvPr/>
            </p:nvSpPr>
            <p:spPr>
              <a:xfrm>
                <a:off x="3020800" y="3746150"/>
                <a:ext cx="669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575756"/>
                    </a:solidFill>
                    <a:latin typeface="Roboto Medium"/>
                    <a:ea typeface="Roboto Medium"/>
                    <a:cs typeface="Roboto Medium"/>
                    <a:sym typeface="Roboto Medium"/>
                  </a:rPr>
                  <a:t>$ 110.00</a:t>
                </a:r>
                <a:endParaRPr sz="1100">
                  <a:solidFill>
                    <a:srgbClr val="575756"/>
                  </a:solidFill>
                  <a:latin typeface="Roboto Medium"/>
                  <a:ea typeface="Roboto Medium"/>
                  <a:cs typeface="Roboto Medium"/>
                  <a:sym typeface="Roboto Medium"/>
                </a:endParaRPr>
              </a:p>
            </p:txBody>
          </p:sp>
        </p:grpSp>
        <p:grpSp>
          <p:nvGrpSpPr>
            <p:cNvPr id="119" name="Google Shape;119;p13"/>
            <p:cNvGrpSpPr/>
            <p:nvPr/>
          </p:nvGrpSpPr>
          <p:grpSpPr>
            <a:xfrm>
              <a:off x="3871725" y="6498601"/>
              <a:ext cx="2524050" cy="169200"/>
              <a:chOff x="1166050" y="3746150"/>
              <a:chExt cx="2524050" cy="169200"/>
            </a:xfrm>
          </p:grpSpPr>
          <p:sp>
            <p:nvSpPr>
              <p:cNvPr id="120" name="Google Shape;120;p13"/>
              <p:cNvSpPr txBox="1"/>
              <p:nvPr/>
            </p:nvSpPr>
            <p:spPr>
              <a:xfrm>
                <a:off x="1166050" y="3746150"/>
                <a:ext cx="1914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575756"/>
                    </a:solidFill>
                    <a:latin typeface="Roboto"/>
                    <a:ea typeface="Roboto"/>
                    <a:cs typeface="Roboto"/>
                    <a:sym typeface="Roboto"/>
                  </a:rPr>
                  <a:t>Bridal Make-up Package</a:t>
                </a:r>
                <a:endParaRPr sz="1100">
                  <a:solidFill>
                    <a:srgbClr val="575756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121" name="Google Shape;121;p13"/>
              <p:cNvSpPr txBox="1"/>
              <p:nvPr/>
            </p:nvSpPr>
            <p:spPr>
              <a:xfrm>
                <a:off x="3020800" y="3746150"/>
                <a:ext cx="669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575756"/>
                    </a:solidFill>
                    <a:latin typeface="Roboto Medium"/>
                    <a:ea typeface="Roboto Medium"/>
                    <a:cs typeface="Roboto Medium"/>
                    <a:sym typeface="Roboto Medium"/>
                  </a:rPr>
                  <a:t>$ 95.00</a:t>
                </a:r>
                <a:endParaRPr sz="1100">
                  <a:solidFill>
                    <a:srgbClr val="575756"/>
                  </a:solidFill>
                  <a:latin typeface="Roboto Medium"/>
                  <a:ea typeface="Roboto Medium"/>
                  <a:cs typeface="Roboto Medium"/>
                  <a:sym typeface="Roboto Medium"/>
                </a:endParaRPr>
              </a:p>
            </p:txBody>
          </p:sp>
        </p:grpSp>
      </p:grpSp>
      <p:grpSp>
        <p:nvGrpSpPr>
          <p:cNvPr id="122" name="Google Shape;122;p13"/>
          <p:cNvGrpSpPr/>
          <p:nvPr/>
        </p:nvGrpSpPr>
        <p:grpSpPr>
          <a:xfrm>
            <a:off x="1162625" y="7015326"/>
            <a:ext cx="2527500" cy="427276"/>
            <a:chOff x="1162625" y="3100275"/>
            <a:chExt cx="2527500" cy="427276"/>
          </a:xfrm>
        </p:grpSpPr>
        <p:sp>
          <p:nvSpPr>
            <p:cNvPr id="123" name="Google Shape;123;p13"/>
            <p:cNvSpPr txBox="1"/>
            <p:nvPr/>
          </p:nvSpPr>
          <p:spPr>
            <a:xfrm>
              <a:off x="1162625" y="3100275"/>
              <a:ext cx="25275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rgbClr val="575756"/>
                  </a:solidFill>
                  <a:latin typeface="Cinzel"/>
                  <a:ea typeface="Cinzel"/>
                  <a:cs typeface="Cinzel"/>
                  <a:sym typeface="Cinzel"/>
                </a:rPr>
                <a:t>LASHES</a:t>
              </a:r>
              <a:endParaRPr sz="2400">
                <a:solidFill>
                  <a:srgbClr val="575756"/>
                </a:solidFill>
                <a:latin typeface="Cinzel"/>
                <a:ea typeface="Cinzel"/>
                <a:cs typeface="Cinzel"/>
                <a:sym typeface="Cinzel"/>
              </a:endParaRPr>
            </a:p>
          </p:txBody>
        </p:sp>
        <p:cxnSp>
          <p:nvCxnSpPr>
            <p:cNvPr id="124" name="Google Shape;124;p13"/>
            <p:cNvCxnSpPr/>
            <p:nvPr/>
          </p:nvCxnSpPr>
          <p:spPr>
            <a:xfrm>
              <a:off x="1172550" y="3527551"/>
              <a:ext cx="1881300" cy="0"/>
            </a:xfrm>
            <a:prstGeom prst="straightConnector1">
              <a:avLst/>
            </a:prstGeom>
            <a:noFill/>
            <a:ln cap="flat" cmpd="sng" w="19050">
              <a:solidFill>
                <a:srgbClr val="F6B5BA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25" name="Google Shape;125;p13"/>
          <p:cNvGrpSpPr/>
          <p:nvPr/>
        </p:nvGrpSpPr>
        <p:grpSpPr>
          <a:xfrm>
            <a:off x="1166050" y="7661201"/>
            <a:ext cx="2524050" cy="169200"/>
            <a:chOff x="1166050" y="3746150"/>
            <a:chExt cx="2524050" cy="169200"/>
          </a:xfrm>
        </p:grpSpPr>
        <p:sp>
          <p:nvSpPr>
            <p:cNvPr id="126" name="Google Shape;126;p13"/>
            <p:cNvSpPr txBox="1"/>
            <p:nvPr/>
          </p:nvSpPr>
          <p:spPr>
            <a:xfrm>
              <a:off x="1166050" y="3746150"/>
              <a:ext cx="1914300" cy="1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50">
                  <a:solidFill>
                    <a:srgbClr val="172B4D"/>
                  </a:solidFill>
                  <a:highlight>
                    <a:srgbClr val="FFFFFF"/>
                  </a:highlight>
                  <a:latin typeface="Roboto"/>
                  <a:ea typeface="Roboto"/>
                  <a:cs typeface="Roboto"/>
                  <a:sym typeface="Roboto"/>
                </a:rPr>
                <a:t>Classic Full Set</a:t>
              </a:r>
              <a:endParaRPr sz="1100">
                <a:solidFill>
                  <a:srgbClr val="575756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7" name="Google Shape;127;p13"/>
            <p:cNvSpPr txBox="1"/>
            <p:nvPr/>
          </p:nvSpPr>
          <p:spPr>
            <a:xfrm>
              <a:off x="3020800" y="3746150"/>
              <a:ext cx="6693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575756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$ 15.00</a:t>
              </a:r>
              <a:endParaRPr sz="1100">
                <a:solidFill>
                  <a:srgbClr val="575756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</p:grpSp>
      <p:grpSp>
        <p:nvGrpSpPr>
          <p:cNvPr id="128" name="Google Shape;128;p13"/>
          <p:cNvGrpSpPr/>
          <p:nvPr/>
        </p:nvGrpSpPr>
        <p:grpSpPr>
          <a:xfrm>
            <a:off x="1166050" y="7972551"/>
            <a:ext cx="2524050" cy="169200"/>
            <a:chOff x="1166050" y="3746150"/>
            <a:chExt cx="2524050" cy="169200"/>
          </a:xfrm>
        </p:grpSpPr>
        <p:sp>
          <p:nvSpPr>
            <p:cNvPr id="129" name="Google Shape;129;p13"/>
            <p:cNvSpPr txBox="1"/>
            <p:nvPr/>
          </p:nvSpPr>
          <p:spPr>
            <a:xfrm>
              <a:off x="1166050" y="3746150"/>
              <a:ext cx="19143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575756"/>
                  </a:solidFill>
                  <a:latin typeface="Roboto"/>
                  <a:ea typeface="Roboto"/>
                  <a:cs typeface="Roboto"/>
                  <a:sym typeface="Roboto"/>
                </a:rPr>
                <a:t>Volume Full Set</a:t>
              </a:r>
              <a:endParaRPr sz="1100">
                <a:solidFill>
                  <a:srgbClr val="575756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30" name="Google Shape;130;p13"/>
            <p:cNvSpPr txBox="1"/>
            <p:nvPr/>
          </p:nvSpPr>
          <p:spPr>
            <a:xfrm>
              <a:off x="3020800" y="3746150"/>
              <a:ext cx="6693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575756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$ 10.00</a:t>
              </a:r>
              <a:endParaRPr sz="1100">
                <a:solidFill>
                  <a:srgbClr val="575756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</p:grpSp>
      <p:grpSp>
        <p:nvGrpSpPr>
          <p:cNvPr id="131" name="Google Shape;131;p13"/>
          <p:cNvGrpSpPr/>
          <p:nvPr/>
        </p:nvGrpSpPr>
        <p:grpSpPr>
          <a:xfrm>
            <a:off x="1166050" y="8283901"/>
            <a:ext cx="2524050" cy="169200"/>
            <a:chOff x="1166050" y="3746150"/>
            <a:chExt cx="2524050" cy="169200"/>
          </a:xfrm>
        </p:grpSpPr>
        <p:sp>
          <p:nvSpPr>
            <p:cNvPr id="132" name="Google Shape;132;p13"/>
            <p:cNvSpPr txBox="1"/>
            <p:nvPr/>
          </p:nvSpPr>
          <p:spPr>
            <a:xfrm>
              <a:off x="1166050" y="3746150"/>
              <a:ext cx="19143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575756"/>
                  </a:solidFill>
                  <a:latin typeface="Roboto"/>
                  <a:ea typeface="Roboto"/>
                  <a:cs typeface="Roboto"/>
                  <a:sym typeface="Roboto"/>
                </a:rPr>
                <a:t>2 - Week Fill</a:t>
              </a:r>
              <a:endParaRPr sz="1100">
                <a:solidFill>
                  <a:srgbClr val="575756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33" name="Google Shape;133;p13"/>
            <p:cNvSpPr txBox="1"/>
            <p:nvPr/>
          </p:nvSpPr>
          <p:spPr>
            <a:xfrm>
              <a:off x="3020800" y="3746150"/>
              <a:ext cx="6693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575756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$ 10.00</a:t>
              </a:r>
              <a:endParaRPr sz="1100">
                <a:solidFill>
                  <a:srgbClr val="575756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</p:grpSp>
      <p:grpSp>
        <p:nvGrpSpPr>
          <p:cNvPr id="134" name="Google Shape;134;p13"/>
          <p:cNvGrpSpPr/>
          <p:nvPr/>
        </p:nvGrpSpPr>
        <p:grpSpPr>
          <a:xfrm>
            <a:off x="1166050" y="8595251"/>
            <a:ext cx="2524050" cy="169200"/>
            <a:chOff x="1166050" y="3746150"/>
            <a:chExt cx="2524050" cy="169200"/>
          </a:xfrm>
        </p:grpSpPr>
        <p:sp>
          <p:nvSpPr>
            <p:cNvPr id="135" name="Google Shape;135;p13"/>
            <p:cNvSpPr txBox="1"/>
            <p:nvPr/>
          </p:nvSpPr>
          <p:spPr>
            <a:xfrm>
              <a:off x="1166050" y="3746150"/>
              <a:ext cx="19143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575756"/>
                  </a:solidFill>
                  <a:latin typeface="Roboto"/>
                  <a:ea typeface="Roboto"/>
                  <a:cs typeface="Roboto"/>
                  <a:sym typeface="Roboto"/>
                </a:rPr>
                <a:t>4 - Week Fill</a:t>
              </a:r>
              <a:endParaRPr sz="1100">
                <a:solidFill>
                  <a:srgbClr val="575756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36" name="Google Shape;136;p13"/>
            <p:cNvSpPr txBox="1"/>
            <p:nvPr/>
          </p:nvSpPr>
          <p:spPr>
            <a:xfrm>
              <a:off x="3020800" y="3746150"/>
              <a:ext cx="6693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575756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$ 20.00</a:t>
              </a:r>
              <a:endParaRPr sz="1100">
                <a:solidFill>
                  <a:srgbClr val="575756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</p:grpSp>
      <p:grpSp>
        <p:nvGrpSpPr>
          <p:cNvPr id="137" name="Google Shape;137;p13"/>
          <p:cNvGrpSpPr/>
          <p:nvPr/>
        </p:nvGrpSpPr>
        <p:grpSpPr>
          <a:xfrm>
            <a:off x="3870000" y="7015326"/>
            <a:ext cx="2527500" cy="427276"/>
            <a:chOff x="1162625" y="3100275"/>
            <a:chExt cx="2527500" cy="427276"/>
          </a:xfrm>
        </p:grpSpPr>
        <p:sp>
          <p:nvSpPr>
            <p:cNvPr id="138" name="Google Shape;138;p13"/>
            <p:cNvSpPr txBox="1"/>
            <p:nvPr/>
          </p:nvSpPr>
          <p:spPr>
            <a:xfrm>
              <a:off x="1162625" y="3100275"/>
              <a:ext cx="25275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rgbClr val="575756"/>
                  </a:solidFill>
                  <a:latin typeface="Cinzel"/>
                  <a:ea typeface="Cinzel"/>
                  <a:cs typeface="Cinzel"/>
                  <a:sym typeface="Cinzel"/>
                </a:rPr>
                <a:t>TREATMENTS</a:t>
              </a:r>
              <a:endParaRPr sz="2400">
                <a:solidFill>
                  <a:srgbClr val="575756"/>
                </a:solidFill>
                <a:latin typeface="Cinzel"/>
                <a:ea typeface="Cinzel"/>
                <a:cs typeface="Cinzel"/>
                <a:sym typeface="Cinzel"/>
              </a:endParaRPr>
            </a:p>
          </p:txBody>
        </p:sp>
        <p:cxnSp>
          <p:nvCxnSpPr>
            <p:cNvPr id="139" name="Google Shape;139;p13"/>
            <p:cNvCxnSpPr/>
            <p:nvPr/>
          </p:nvCxnSpPr>
          <p:spPr>
            <a:xfrm>
              <a:off x="1172550" y="3527551"/>
              <a:ext cx="1881300" cy="0"/>
            </a:xfrm>
            <a:prstGeom prst="straightConnector1">
              <a:avLst/>
            </a:prstGeom>
            <a:noFill/>
            <a:ln cap="flat" cmpd="sng" w="19050">
              <a:solidFill>
                <a:srgbClr val="F6B5BA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40" name="Google Shape;140;p13"/>
          <p:cNvGrpSpPr/>
          <p:nvPr/>
        </p:nvGrpSpPr>
        <p:grpSpPr>
          <a:xfrm>
            <a:off x="3871725" y="7661201"/>
            <a:ext cx="2524050" cy="169200"/>
            <a:chOff x="1166050" y="3746150"/>
            <a:chExt cx="2524050" cy="169200"/>
          </a:xfrm>
        </p:grpSpPr>
        <p:sp>
          <p:nvSpPr>
            <p:cNvPr id="141" name="Google Shape;141;p13"/>
            <p:cNvSpPr txBox="1"/>
            <p:nvPr/>
          </p:nvSpPr>
          <p:spPr>
            <a:xfrm>
              <a:off x="1166050" y="3746150"/>
              <a:ext cx="19143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575756"/>
                  </a:solidFill>
                  <a:latin typeface="Roboto"/>
                  <a:ea typeface="Roboto"/>
                  <a:cs typeface="Roboto"/>
                  <a:sym typeface="Roboto"/>
                </a:rPr>
                <a:t>Filler</a:t>
              </a:r>
              <a:endParaRPr sz="1100">
                <a:solidFill>
                  <a:srgbClr val="575756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2" name="Google Shape;142;p13"/>
            <p:cNvSpPr txBox="1"/>
            <p:nvPr/>
          </p:nvSpPr>
          <p:spPr>
            <a:xfrm>
              <a:off x="3020800" y="3746150"/>
              <a:ext cx="6693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575756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$ 45.00</a:t>
              </a:r>
              <a:endParaRPr sz="1100">
                <a:solidFill>
                  <a:srgbClr val="575756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</p:grpSp>
      <p:grpSp>
        <p:nvGrpSpPr>
          <p:cNvPr id="143" name="Google Shape;143;p13"/>
          <p:cNvGrpSpPr/>
          <p:nvPr/>
        </p:nvGrpSpPr>
        <p:grpSpPr>
          <a:xfrm>
            <a:off x="3871725" y="7972551"/>
            <a:ext cx="2524050" cy="169200"/>
            <a:chOff x="1166050" y="3746150"/>
            <a:chExt cx="2524050" cy="169200"/>
          </a:xfrm>
        </p:grpSpPr>
        <p:sp>
          <p:nvSpPr>
            <p:cNvPr id="144" name="Google Shape;144;p13"/>
            <p:cNvSpPr txBox="1"/>
            <p:nvPr/>
          </p:nvSpPr>
          <p:spPr>
            <a:xfrm>
              <a:off x="1166050" y="3746150"/>
              <a:ext cx="19143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575756"/>
                  </a:solidFill>
                  <a:latin typeface="Roboto"/>
                  <a:ea typeface="Roboto"/>
                  <a:cs typeface="Roboto"/>
                  <a:sym typeface="Roboto"/>
                </a:rPr>
                <a:t>Treatments</a:t>
              </a:r>
              <a:endParaRPr sz="1100">
                <a:solidFill>
                  <a:srgbClr val="575756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5" name="Google Shape;145;p13"/>
            <p:cNvSpPr txBox="1"/>
            <p:nvPr/>
          </p:nvSpPr>
          <p:spPr>
            <a:xfrm>
              <a:off x="3020800" y="3746150"/>
              <a:ext cx="6693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575756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$ 120.00</a:t>
              </a:r>
              <a:endParaRPr sz="1100">
                <a:solidFill>
                  <a:srgbClr val="575756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</p:grpSp>
      <p:grpSp>
        <p:nvGrpSpPr>
          <p:cNvPr id="146" name="Google Shape;146;p13"/>
          <p:cNvGrpSpPr/>
          <p:nvPr/>
        </p:nvGrpSpPr>
        <p:grpSpPr>
          <a:xfrm>
            <a:off x="3871725" y="8283901"/>
            <a:ext cx="2524050" cy="169200"/>
            <a:chOff x="1166050" y="3746150"/>
            <a:chExt cx="2524050" cy="169200"/>
          </a:xfrm>
        </p:grpSpPr>
        <p:sp>
          <p:nvSpPr>
            <p:cNvPr id="147" name="Google Shape;147;p13"/>
            <p:cNvSpPr txBox="1"/>
            <p:nvPr/>
          </p:nvSpPr>
          <p:spPr>
            <a:xfrm>
              <a:off x="1166050" y="3746150"/>
              <a:ext cx="19143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575756"/>
                  </a:solidFill>
                  <a:latin typeface="Roboto"/>
                  <a:ea typeface="Roboto"/>
                  <a:cs typeface="Roboto"/>
                  <a:sym typeface="Roboto"/>
                </a:rPr>
                <a:t>Botox</a:t>
              </a:r>
              <a:endParaRPr sz="1100">
                <a:solidFill>
                  <a:srgbClr val="575756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8" name="Google Shape;148;p13"/>
            <p:cNvSpPr txBox="1"/>
            <p:nvPr/>
          </p:nvSpPr>
          <p:spPr>
            <a:xfrm>
              <a:off x="3020800" y="3746150"/>
              <a:ext cx="6693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575756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$ 110.00</a:t>
              </a:r>
              <a:endParaRPr sz="1100">
                <a:solidFill>
                  <a:srgbClr val="575756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</p:grpSp>
      <p:grpSp>
        <p:nvGrpSpPr>
          <p:cNvPr id="149" name="Google Shape;149;p13"/>
          <p:cNvGrpSpPr/>
          <p:nvPr/>
        </p:nvGrpSpPr>
        <p:grpSpPr>
          <a:xfrm>
            <a:off x="3871725" y="8595251"/>
            <a:ext cx="2524050" cy="169200"/>
            <a:chOff x="1166050" y="3746150"/>
            <a:chExt cx="2524050" cy="169200"/>
          </a:xfrm>
        </p:grpSpPr>
        <p:sp>
          <p:nvSpPr>
            <p:cNvPr id="150" name="Google Shape;150;p13"/>
            <p:cNvSpPr txBox="1"/>
            <p:nvPr/>
          </p:nvSpPr>
          <p:spPr>
            <a:xfrm>
              <a:off x="1166050" y="3746150"/>
              <a:ext cx="19143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575756"/>
                  </a:solidFill>
                  <a:latin typeface="Roboto"/>
                  <a:ea typeface="Roboto"/>
                  <a:cs typeface="Roboto"/>
                  <a:sym typeface="Roboto"/>
                </a:rPr>
                <a:t>Massage Scrub &amp; Mask</a:t>
              </a:r>
              <a:endParaRPr sz="1100">
                <a:solidFill>
                  <a:srgbClr val="575756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51" name="Google Shape;151;p13"/>
            <p:cNvSpPr txBox="1"/>
            <p:nvPr/>
          </p:nvSpPr>
          <p:spPr>
            <a:xfrm>
              <a:off x="3020800" y="3746150"/>
              <a:ext cx="6693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575756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$ 95.00</a:t>
              </a:r>
              <a:endParaRPr sz="1100">
                <a:solidFill>
                  <a:srgbClr val="575756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</p:grpSp>
      <p:grpSp>
        <p:nvGrpSpPr>
          <p:cNvPr id="152" name="Google Shape;152;p13"/>
          <p:cNvGrpSpPr/>
          <p:nvPr/>
        </p:nvGrpSpPr>
        <p:grpSpPr>
          <a:xfrm>
            <a:off x="1166050" y="8906601"/>
            <a:ext cx="2524050" cy="169200"/>
            <a:chOff x="1166050" y="3746150"/>
            <a:chExt cx="2524050" cy="169200"/>
          </a:xfrm>
        </p:grpSpPr>
        <p:sp>
          <p:nvSpPr>
            <p:cNvPr id="153" name="Google Shape;153;p13"/>
            <p:cNvSpPr txBox="1"/>
            <p:nvPr/>
          </p:nvSpPr>
          <p:spPr>
            <a:xfrm>
              <a:off x="1166050" y="3746150"/>
              <a:ext cx="19143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575756"/>
                  </a:solidFill>
                  <a:latin typeface="Roboto"/>
                  <a:ea typeface="Roboto"/>
                  <a:cs typeface="Roboto"/>
                  <a:sym typeface="Roboto"/>
                </a:rPr>
                <a:t>Removal</a:t>
              </a:r>
              <a:endParaRPr sz="1100">
                <a:solidFill>
                  <a:srgbClr val="575756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54" name="Google Shape;154;p13"/>
            <p:cNvSpPr txBox="1"/>
            <p:nvPr/>
          </p:nvSpPr>
          <p:spPr>
            <a:xfrm>
              <a:off x="3020800" y="3746150"/>
              <a:ext cx="6693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575756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$ 20.00</a:t>
              </a:r>
              <a:endParaRPr sz="1100">
                <a:solidFill>
                  <a:srgbClr val="575756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</p:grpSp>
      <p:grpSp>
        <p:nvGrpSpPr>
          <p:cNvPr id="155" name="Google Shape;155;p13"/>
          <p:cNvGrpSpPr/>
          <p:nvPr/>
        </p:nvGrpSpPr>
        <p:grpSpPr>
          <a:xfrm>
            <a:off x="3871725" y="8906601"/>
            <a:ext cx="2524050" cy="169200"/>
            <a:chOff x="1166050" y="3746150"/>
            <a:chExt cx="2524050" cy="169200"/>
          </a:xfrm>
        </p:grpSpPr>
        <p:sp>
          <p:nvSpPr>
            <p:cNvPr id="156" name="Google Shape;156;p13"/>
            <p:cNvSpPr txBox="1"/>
            <p:nvPr/>
          </p:nvSpPr>
          <p:spPr>
            <a:xfrm>
              <a:off x="1166050" y="3746150"/>
              <a:ext cx="1914300" cy="1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50">
                  <a:solidFill>
                    <a:srgbClr val="172B4D"/>
                  </a:solidFill>
                  <a:highlight>
                    <a:srgbClr val="FFFFFF"/>
                  </a:highlight>
                  <a:latin typeface="Roboto"/>
                  <a:ea typeface="Roboto"/>
                  <a:cs typeface="Roboto"/>
                  <a:sym typeface="Roboto"/>
                </a:rPr>
                <a:t>Facial massage</a:t>
              </a:r>
              <a:endParaRPr sz="1100">
                <a:solidFill>
                  <a:srgbClr val="575756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57" name="Google Shape;157;p13"/>
            <p:cNvSpPr txBox="1"/>
            <p:nvPr/>
          </p:nvSpPr>
          <p:spPr>
            <a:xfrm>
              <a:off x="3020800" y="3746150"/>
              <a:ext cx="6693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575756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$ 95.00</a:t>
              </a:r>
              <a:endParaRPr sz="1100">
                <a:solidFill>
                  <a:srgbClr val="575756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