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4572000" cx="64008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EB Garamon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bold.fntdata"/><Relationship Id="rId10" Type="http://schemas.openxmlformats.org/officeDocument/2006/relationships/font" Target="fonts/EBGaramond-regular.fntdata"/><Relationship Id="rId13" Type="http://schemas.openxmlformats.org/officeDocument/2006/relationships/font" Target="fonts/EBGaramond-boldItalic.fntdata"/><Relationship Id="rId12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8196" y="661844"/>
            <a:ext cx="5964300" cy="18246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8190" y="2519222"/>
            <a:ext cx="5964300" cy="7044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18190" y="983222"/>
            <a:ext cx="5964300" cy="17454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18190" y="2801978"/>
            <a:ext cx="5964300" cy="11562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18190" y="1911867"/>
            <a:ext cx="5964300" cy="7482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18190" y="1024422"/>
            <a:ext cx="27999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382680" y="1024422"/>
            <a:ext cx="27999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18190" y="493867"/>
            <a:ext cx="1965600" cy="6717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18190" y="1235200"/>
            <a:ext cx="1965600" cy="28260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43175" y="400133"/>
            <a:ext cx="4457400" cy="36363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200400" y="-111"/>
            <a:ext cx="3200400" cy="45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9750" lIns="69750" spcFirstLastPara="1" rIns="69750" wrap="square" tIns="6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85850" y="1096156"/>
            <a:ext cx="2831700" cy="13176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85850" y="2491622"/>
            <a:ext cx="2831700" cy="10980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457650" y="643622"/>
            <a:ext cx="2685900" cy="32844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18190" y="3760511"/>
            <a:ext cx="4199100" cy="5379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0" y="0"/>
            <a:ext cx="6400200" cy="4572000"/>
          </a:xfrm>
          <a:prstGeom prst="rect">
            <a:avLst/>
          </a:prstGeom>
          <a:solidFill>
            <a:srgbClr val="FFFA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81125" y="175700"/>
            <a:ext cx="4801200" cy="2708400"/>
            <a:chOff x="181125" y="175700"/>
            <a:chExt cx="4801200" cy="2708400"/>
          </a:xfrm>
        </p:grpSpPr>
        <p:cxnSp>
          <p:nvCxnSpPr>
            <p:cNvPr id="56" name="Google Shape;56;p13"/>
            <p:cNvCxnSpPr/>
            <p:nvPr/>
          </p:nvCxnSpPr>
          <p:spPr>
            <a:xfrm rot="10800000">
              <a:off x="181125" y="180525"/>
              <a:ext cx="4801200" cy="0"/>
            </a:xfrm>
            <a:prstGeom prst="straightConnector1">
              <a:avLst/>
            </a:prstGeom>
            <a:noFill/>
            <a:ln cap="flat" cmpd="sng" w="9525">
              <a:solidFill>
                <a:srgbClr val="C69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 rot="10800000">
              <a:off x="185475" y="175700"/>
              <a:ext cx="0" cy="2708400"/>
            </a:xfrm>
            <a:prstGeom prst="straightConnector1">
              <a:avLst/>
            </a:prstGeom>
            <a:noFill/>
            <a:ln cap="flat" cmpd="sng" w="9525">
              <a:solidFill>
                <a:srgbClr val="C69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" name="Google Shape;58;p13"/>
          <p:cNvGrpSpPr/>
          <p:nvPr/>
        </p:nvGrpSpPr>
        <p:grpSpPr>
          <a:xfrm rot="10800000">
            <a:off x="1733700" y="1932775"/>
            <a:ext cx="4487100" cy="2457600"/>
            <a:chOff x="181125" y="175600"/>
            <a:chExt cx="4487100" cy="2457600"/>
          </a:xfrm>
        </p:grpSpPr>
        <p:cxnSp>
          <p:nvCxnSpPr>
            <p:cNvPr id="59" name="Google Shape;59;p13"/>
            <p:cNvCxnSpPr/>
            <p:nvPr/>
          </p:nvCxnSpPr>
          <p:spPr>
            <a:xfrm rot="10800000">
              <a:off x="181125" y="180525"/>
              <a:ext cx="4487100" cy="0"/>
            </a:xfrm>
            <a:prstGeom prst="straightConnector1">
              <a:avLst/>
            </a:prstGeom>
            <a:noFill/>
            <a:ln cap="flat" cmpd="sng" w="9525">
              <a:solidFill>
                <a:srgbClr val="C69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 rot="10800000">
              <a:off x="185475" y="175600"/>
              <a:ext cx="0" cy="2457600"/>
            </a:xfrm>
            <a:prstGeom prst="straightConnector1">
              <a:avLst/>
            </a:prstGeom>
            <a:noFill/>
            <a:ln cap="flat" cmpd="sng" w="9525">
              <a:solidFill>
                <a:srgbClr val="C69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8843" l="30819" r="234" t="172"/>
          <a:stretch/>
        </p:blipFill>
        <p:spPr>
          <a:xfrm>
            <a:off x="4987250" y="0"/>
            <a:ext cx="1413550" cy="21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b="530" l="529" r="12725" t="21448"/>
          <a:stretch/>
        </p:blipFill>
        <p:spPr>
          <a:xfrm>
            <a:off x="0" y="2831050"/>
            <a:ext cx="1692776" cy="17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135500" y="538722"/>
            <a:ext cx="4129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9C785B"/>
                </a:solidFill>
                <a:latin typeface="EB Garamond"/>
                <a:ea typeface="EB Garamond"/>
                <a:cs typeface="EB Garamond"/>
                <a:sym typeface="EB Garamond"/>
              </a:rPr>
              <a:t>GIFT</a:t>
            </a:r>
            <a:endParaRPr sz="3600">
              <a:solidFill>
                <a:srgbClr val="9C785B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9C785B"/>
                </a:solidFill>
                <a:latin typeface="EB Garamond"/>
                <a:ea typeface="EB Garamond"/>
                <a:cs typeface="EB Garamond"/>
                <a:sym typeface="EB Garamond"/>
              </a:rPr>
              <a:t>CERTIFICATE</a:t>
            </a:r>
            <a:endParaRPr sz="3600">
              <a:solidFill>
                <a:srgbClr val="9C785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789350" y="1635501"/>
            <a:ext cx="282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C785B"/>
                </a:solidFill>
                <a:latin typeface="Poppins"/>
                <a:ea typeface="Poppins"/>
                <a:cs typeface="Poppins"/>
                <a:sym typeface="Poppins"/>
              </a:rPr>
              <a:t>URBAN SPA</a:t>
            </a:r>
            <a:endParaRPr sz="1200">
              <a:solidFill>
                <a:srgbClr val="9C78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1480800" y="2150175"/>
            <a:ext cx="3439200" cy="1891576"/>
            <a:chOff x="1480150" y="2150175"/>
            <a:chExt cx="3439200" cy="1891576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1480150" y="2150175"/>
              <a:ext cx="3439200" cy="214325"/>
              <a:chOff x="1480150" y="2150175"/>
              <a:chExt cx="3439200" cy="214325"/>
            </a:xfrm>
          </p:grpSpPr>
          <p:cxnSp>
            <p:nvCxnSpPr>
              <p:cNvPr id="67" name="Google Shape;67;p13"/>
              <p:cNvCxnSpPr/>
              <p:nvPr/>
            </p:nvCxnSpPr>
            <p:spPr>
              <a:xfrm>
                <a:off x="1480150" y="2364500"/>
                <a:ext cx="3439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785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" name="Google Shape;68;p13"/>
              <p:cNvSpPr txBox="1"/>
              <p:nvPr/>
            </p:nvSpPr>
            <p:spPr>
              <a:xfrm>
                <a:off x="1480150" y="2150175"/>
                <a:ext cx="34392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9C785B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TO:</a:t>
                </a:r>
                <a:endParaRPr sz="1200">
                  <a:solidFill>
                    <a:srgbClr val="9C785B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1480150" y="2545200"/>
              <a:ext cx="3439200" cy="214325"/>
              <a:chOff x="1480150" y="2150175"/>
              <a:chExt cx="3439200" cy="214325"/>
            </a:xfrm>
          </p:grpSpPr>
          <p:cxnSp>
            <p:nvCxnSpPr>
              <p:cNvPr id="70" name="Google Shape;70;p13"/>
              <p:cNvCxnSpPr/>
              <p:nvPr/>
            </p:nvCxnSpPr>
            <p:spPr>
              <a:xfrm>
                <a:off x="1480150" y="2364500"/>
                <a:ext cx="3439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785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" name="Google Shape;71;p13"/>
              <p:cNvSpPr txBox="1"/>
              <p:nvPr/>
            </p:nvSpPr>
            <p:spPr>
              <a:xfrm>
                <a:off x="1480150" y="2150175"/>
                <a:ext cx="34392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9C785B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FROM:</a:t>
                </a:r>
                <a:endParaRPr sz="1200">
                  <a:solidFill>
                    <a:srgbClr val="9C785B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1480150" y="2940225"/>
              <a:ext cx="3439200" cy="214325"/>
              <a:chOff x="1480150" y="2150175"/>
              <a:chExt cx="3439200" cy="214325"/>
            </a:xfrm>
          </p:grpSpPr>
          <p:cxnSp>
            <p:nvCxnSpPr>
              <p:cNvPr id="73" name="Google Shape;73;p13"/>
              <p:cNvCxnSpPr/>
              <p:nvPr/>
            </p:nvCxnSpPr>
            <p:spPr>
              <a:xfrm>
                <a:off x="1480150" y="2364500"/>
                <a:ext cx="3439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C785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4" name="Google Shape;74;p13"/>
              <p:cNvSpPr txBox="1"/>
              <p:nvPr/>
            </p:nvSpPr>
            <p:spPr>
              <a:xfrm>
                <a:off x="1480150" y="2150175"/>
                <a:ext cx="16047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9C785B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AMOUNT :</a:t>
                </a:r>
                <a:endParaRPr sz="1200">
                  <a:solidFill>
                    <a:srgbClr val="9C785B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75" name="Google Shape;75;p13"/>
            <p:cNvSpPr txBox="1"/>
            <p:nvPr/>
          </p:nvSpPr>
          <p:spPr>
            <a:xfrm>
              <a:off x="3215325" y="2940225"/>
              <a:ext cx="16929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9C78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VALID UNTIL :</a:t>
              </a:r>
              <a:endParaRPr sz="1200">
                <a:solidFill>
                  <a:srgbClr val="9C78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789350" y="3856951"/>
              <a:ext cx="2822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9C785B"/>
                  </a:solidFill>
                  <a:latin typeface="Poppins"/>
                  <a:ea typeface="Poppins"/>
                  <a:cs typeface="Poppins"/>
                  <a:sym typeface="Poppins"/>
                </a:rPr>
                <a:t>WWW.URBANSPA.LTD</a:t>
              </a:r>
              <a:endParaRPr sz="1200">
                <a:solidFill>
                  <a:srgbClr val="9C785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