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1836000" cx="3200400"/>
  <p:notesSz cx="6858000" cy="9144000"/>
  <p:embeddedFontLst>
    <p:embeddedFont>
      <p:font typeface="Raleway"/>
      <p:regular r:id="rId8"/>
      <p:bold r:id="rId9"/>
      <p:italic r:id="rId10"/>
      <p:boldItalic r:id="rId11"/>
    </p:embeddedFont>
    <p:embeddedFont>
      <p:font typeface="Playfair Display"/>
      <p:regular r:id="rId12"/>
      <p:bold r:id="rId13"/>
      <p:italic r:id="rId14"/>
      <p:boldItalic r:id="rId15"/>
    </p:embeddedFont>
    <p:embeddedFont>
      <p:font typeface="Poppi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78">
          <p15:clr>
            <a:srgbClr val="A4A3A4"/>
          </p15:clr>
        </p15:guide>
        <p15:guide id="2" pos="1008">
          <p15:clr>
            <a:srgbClr val="A4A3A4"/>
          </p15:clr>
        </p15:guide>
        <p15:guide id="3" pos="8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78" orient="horz"/>
        <p:guide pos="1008"/>
        <p:guide pos="8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aleway-boldItalic.fntdata"/><Relationship Id="rId10" Type="http://schemas.openxmlformats.org/officeDocument/2006/relationships/font" Target="fonts/Raleway-italic.fntdata"/><Relationship Id="rId13" Type="http://schemas.openxmlformats.org/officeDocument/2006/relationships/font" Target="fonts/PlayfairDisplay-bold.fntdata"/><Relationship Id="rId12" Type="http://schemas.openxmlformats.org/officeDocument/2006/relationships/font" Target="fonts/PlayfairDisplay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aleway-bold.fntdata"/><Relationship Id="rId15" Type="http://schemas.openxmlformats.org/officeDocument/2006/relationships/font" Target="fonts/PlayfairDisplay-boldItalic.fntdata"/><Relationship Id="rId14" Type="http://schemas.openxmlformats.org/officeDocument/2006/relationships/font" Target="fonts/PlayfairDisplay-italic.fntdata"/><Relationship Id="rId17" Type="http://schemas.openxmlformats.org/officeDocument/2006/relationships/font" Target="fonts/Poppins-bold.fntdata"/><Relationship Id="rId16" Type="http://schemas.openxmlformats.org/officeDocument/2006/relationships/font" Target="fonts/Poppins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oppins-boldItalic.fntdata"/><Relationship Id="rId6" Type="http://schemas.openxmlformats.org/officeDocument/2006/relationships/slide" Target="slides/slide1.xml"/><Relationship Id="rId18" Type="http://schemas.openxmlformats.org/officeDocument/2006/relationships/font" Target="fonts/Poppins-italic.fntdata"/><Relationship Id="rId7" Type="http://schemas.openxmlformats.org/officeDocument/2006/relationships/slide" Target="slides/slide2.xml"/><Relationship Id="rId8" Type="http://schemas.openxmlformats.org/officeDocument/2006/relationships/font" Target="fonts/Ralew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440695" y="685800"/>
            <a:ext cx="5977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440695" y="685800"/>
            <a:ext cx="5977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f2f658dd52_0_7:notes"/>
          <p:cNvSpPr/>
          <p:nvPr>
            <p:ph idx="2" type="sldImg"/>
          </p:nvPr>
        </p:nvSpPr>
        <p:spPr>
          <a:xfrm>
            <a:off x="440695" y="685800"/>
            <a:ext cx="5977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f2f658dd5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09098" y="265780"/>
            <a:ext cx="2982300" cy="732600"/>
          </a:xfrm>
          <a:prstGeom prst="rect">
            <a:avLst/>
          </a:prstGeom>
        </p:spPr>
        <p:txBody>
          <a:bodyPr anchorCtr="0" anchor="b" bIns="32275" lIns="32275" spcFirstLastPara="1" rIns="32275" wrap="square" tIns="32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09095" y="1011656"/>
            <a:ext cx="2982300" cy="283200"/>
          </a:xfrm>
          <a:prstGeom prst="rect">
            <a:avLst/>
          </a:prstGeom>
        </p:spPr>
        <p:txBody>
          <a:bodyPr anchorCtr="0" anchor="t" bIns="32275" lIns="32275" spcFirstLastPara="1" rIns="32275" wrap="square" tIns="32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2965360" y="1664560"/>
            <a:ext cx="192000" cy="140400"/>
          </a:xfrm>
          <a:prstGeom prst="rect">
            <a:avLst/>
          </a:prstGeom>
        </p:spPr>
        <p:txBody>
          <a:bodyPr anchorCtr="0" anchor="ctr" bIns="32275" lIns="32275" spcFirstLastPara="1" rIns="32275" wrap="square" tIns="322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09095" y="394837"/>
            <a:ext cx="2982300" cy="700800"/>
          </a:xfrm>
          <a:prstGeom prst="rect">
            <a:avLst/>
          </a:prstGeom>
        </p:spPr>
        <p:txBody>
          <a:bodyPr anchorCtr="0" anchor="b" bIns="32275" lIns="32275" spcFirstLastPara="1" rIns="32275" wrap="square" tIns="32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09095" y="1125204"/>
            <a:ext cx="2982300" cy="464100"/>
          </a:xfrm>
          <a:prstGeom prst="rect">
            <a:avLst/>
          </a:prstGeom>
        </p:spPr>
        <p:txBody>
          <a:bodyPr anchorCtr="0" anchor="t" bIns="32275" lIns="32275" spcFirstLastPara="1" rIns="32275" wrap="square" tIns="32275">
            <a:normAutofit/>
          </a:bodyPr>
          <a:lstStyle>
            <a:lvl1pPr indent="-266700" lvl="0" marL="457200" algn="ctr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1pPr>
            <a:lvl2pPr indent="-260350" lvl="1" marL="914400" algn="ctr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2pPr>
            <a:lvl3pPr indent="-260350" lvl="2" marL="1371600" algn="ctr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3pPr>
            <a:lvl4pPr indent="-260350" lvl="3" marL="1828800" algn="ctr">
              <a:spcBef>
                <a:spcPts val="0"/>
              </a:spcBef>
              <a:spcAft>
                <a:spcPts val="0"/>
              </a:spcAft>
              <a:buSzPts val="500"/>
              <a:buChar char="●"/>
              <a:defRPr/>
            </a:lvl4pPr>
            <a:lvl5pPr indent="-260350" lvl="4" marL="2286000" algn="ctr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5pPr>
            <a:lvl6pPr indent="-260350" lvl="5" marL="2743200" algn="ctr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6pPr>
            <a:lvl7pPr indent="-260350" lvl="6" marL="3200400" algn="ctr">
              <a:spcBef>
                <a:spcPts val="0"/>
              </a:spcBef>
              <a:spcAft>
                <a:spcPts val="0"/>
              </a:spcAft>
              <a:buSzPts val="500"/>
              <a:buChar char="●"/>
              <a:defRPr/>
            </a:lvl7pPr>
            <a:lvl8pPr indent="-260350" lvl="7" marL="3657600" algn="ctr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8pPr>
            <a:lvl9pPr indent="-260350" lvl="8" marL="4114800" algn="ctr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2965360" y="1664560"/>
            <a:ext cx="192000" cy="140400"/>
          </a:xfrm>
          <a:prstGeom prst="rect">
            <a:avLst/>
          </a:prstGeom>
        </p:spPr>
        <p:txBody>
          <a:bodyPr anchorCtr="0" anchor="ctr" bIns="32275" lIns="32275" spcFirstLastPara="1" rIns="32275" wrap="square" tIns="322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2965360" y="1664560"/>
            <a:ext cx="192000" cy="140400"/>
          </a:xfrm>
          <a:prstGeom prst="rect">
            <a:avLst/>
          </a:prstGeom>
        </p:spPr>
        <p:txBody>
          <a:bodyPr anchorCtr="0" anchor="ctr" bIns="32275" lIns="32275" spcFirstLastPara="1" rIns="32275" wrap="square" tIns="322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09095" y="767757"/>
            <a:ext cx="2982300" cy="300600"/>
          </a:xfrm>
          <a:prstGeom prst="rect">
            <a:avLst/>
          </a:prstGeom>
        </p:spPr>
        <p:txBody>
          <a:bodyPr anchorCtr="0" anchor="ctr" bIns="32275" lIns="32275" spcFirstLastPara="1" rIns="32275" wrap="square" tIns="32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2965360" y="1664560"/>
            <a:ext cx="192000" cy="140400"/>
          </a:xfrm>
          <a:prstGeom prst="rect">
            <a:avLst/>
          </a:prstGeom>
        </p:spPr>
        <p:txBody>
          <a:bodyPr anchorCtr="0" anchor="ctr" bIns="32275" lIns="32275" spcFirstLastPara="1" rIns="32275" wrap="square" tIns="322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09095" y="158854"/>
            <a:ext cx="2982300" cy="204300"/>
          </a:xfrm>
          <a:prstGeom prst="rect">
            <a:avLst/>
          </a:prstGeom>
        </p:spPr>
        <p:txBody>
          <a:bodyPr anchorCtr="0" anchor="t" bIns="32275" lIns="32275" spcFirstLastPara="1" rIns="32275" wrap="square" tIns="322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09095" y="411382"/>
            <a:ext cx="2982300" cy="1219500"/>
          </a:xfrm>
          <a:prstGeom prst="rect">
            <a:avLst/>
          </a:prstGeom>
        </p:spPr>
        <p:txBody>
          <a:bodyPr anchorCtr="0" anchor="t" bIns="32275" lIns="32275" spcFirstLastPara="1" rIns="32275" wrap="square" tIns="32275">
            <a:normAutofit/>
          </a:bodyPr>
          <a:lstStyle>
            <a:lvl1pPr indent="-266700" lvl="0" marL="457200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1pPr>
            <a:lvl2pPr indent="-260350" lvl="1" marL="914400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2pPr>
            <a:lvl3pPr indent="-260350" lvl="2" marL="1371600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3pPr>
            <a:lvl4pPr indent="-260350" lvl="3" marL="1828800">
              <a:spcBef>
                <a:spcPts val="0"/>
              </a:spcBef>
              <a:spcAft>
                <a:spcPts val="0"/>
              </a:spcAft>
              <a:buSzPts val="500"/>
              <a:buChar char="●"/>
              <a:defRPr/>
            </a:lvl4pPr>
            <a:lvl5pPr indent="-260350" lvl="4" marL="2286000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5pPr>
            <a:lvl6pPr indent="-260350" lvl="5" marL="2743200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6pPr>
            <a:lvl7pPr indent="-260350" lvl="6" marL="3200400">
              <a:spcBef>
                <a:spcPts val="0"/>
              </a:spcBef>
              <a:spcAft>
                <a:spcPts val="0"/>
              </a:spcAft>
              <a:buSzPts val="500"/>
              <a:buChar char="●"/>
              <a:defRPr/>
            </a:lvl7pPr>
            <a:lvl8pPr indent="-260350" lvl="7" marL="3657600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8pPr>
            <a:lvl9pPr indent="-260350" lvl="8" marL="4114800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2965360" y="1664560"/>
            <a:ext cx="192000" cy="140400"/>
          </a:xfrm>
          <a:prstGeom prst="rect">
            <a:avLst/>
          </a:prstGeom>
        </p:spPr>
        <p:txBody>
          <a:bodyPr anchorCtr="0" anchor="ctr" bIns="32275" lIns="32275" spcFirstLastPara="1" rIns="32275" wrap="square" tIns="322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09095" y="158854"/>
            <a:ext cx="2982300" cy="204300"/>
          </a:xfrm>
          <a:prstGeom prst="rect">
            <a:avLst/>
          </a:prstGeom>
        </p:spPr>
        <p:txBody>
          <a:bodyPr anchorCtr="0" anchor="t" bIns="32275" lIns="32275" spcFirstLastPara="1" rIns="32275" wrap="square" tIns="322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09095" y="411382"/>
            <a:ext cx="1399800" cy="1219500"/>
          </a:xfrm>
          <a:prstGeom prst="rect">
            <a:avLst/>
          </a:prstGeom>
        </p:spPr>
        <p:txBody>
          <a:bodyPr anchorCtr="0" anchor="t" bIns="32275" lIns="32275" spcFirstLastPara="1" rIns="32275" wrap="square" tIns="32275">
            <a:normAutofit/>
          </a:bodyPr>
          <a:lstStyle>
            <a:lvl1pPr indent="-260350" lvl="0" marL="45720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1pPr>
            <a:lvl2pPr indent="-254000" lvl="1" marL="9144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2pPr>
            <a:lvl3pPr indent="-254000" lvl="2" marL="13716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3pPr>
            <a:lvl4pPr indent="-254000" lvl="3" marL="1828800">
              <a:spcBef>
                <a:spcPts val="0"/>
              </a:spcBef>
              <a:spcAft>
                <a:spcPts val="0"/>
              </a:spcAft>
              <a:buSzPts val="400"/>
              <a:buChar char="●"/>
              <a:defRPr sz="400"/>
            </a:lvl4pPr>
            <a:lvl5pPr indent="-254000" lvl="4" marL="22860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5pPr>
            <a:lvl6pPr indent="-254000" lvl="5" marL="27432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6pPr>
            <a:lvl7pPr indent="-254000" lvl="6" marL="3200400">
              <a:spcBef>
                <a:spcPts val="0"/>
              </a:spcBef>
              <a:spcAft>
                <a:spcPts val="0"/>
              </a:spcAft>
              <a:buSzPts val="400"/>
              <a:buChar char="●"/>
              <a:defRPr sz="400"/>
            </a:lvl7pPr>
            <a:lvl8pPr indent="-254000" lvl="7" marL="36576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8pPr>
            <a:lvl9pPr indent="-254000" lvl="8" marL="41148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1691340" y="411382"/>
            <a:ext cx="1399800" cy="1219500"/>
          </a:xfrm>
          <a:prstGeom prst="rect">
            <a:avLst/>
          </a:prstGeom>
        </p:spPr>
        <p:txBody>
          <a:bodyPr anchorCtr="0" anchor="t" bIns="32275" lIns="32275" spcFirstLastPara="1" rIns="32275" wrap="square" tIns="32275">
            <a:normAutofit/>
          </a:bodyPr>
          <a:lstStyle>
            <a:lvl1pPr indent="-260350" lvl="0" marL="45720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1pPr>
            <a:lvl2pPr indent="-254000" lvl="1" marL="9144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2pPr>
            <a:lvl3pPr indent="-254000" lvl="2" marL="13716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3pPr>
            <a:lvl4pPr indent="-254000" lvl="3" marL="1828800">
              <a:spcBef>
                <a:spcPts val="0"/>
              </a:spcBef>
              <a:spcAft>
                <a:spcPts val="0"/>
              </a:spcAft>
              <a:buSzPts val="400"/>
              <a:buChar char="●"/>
              <a:defRPr sz="400"/>
            </a:lvl4pPr>
            <a:lvl5pPr indent="-254000" lvl="4" marL="22860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5pPr>
            <a:lvl6pPr indent="-254000" lvl="5" marL="27432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6pPr>
            <a:lvl7pPr indent="-254000" lvl="6" marL="3200400">
              <a:spcBef>
                <a:spcPts val="0"/>
              </a:spcBef>
              <a:spcAft>
                <a:spcPts val="0"/>
              </a:spcAft>
              <a:buSzPts val="400"/>
              <a:buChar char="●"/>
              <a:defRPr sz="400"/>
            </a:lvl7pPr>
            <a:lvl8pPr indent="-254000" lvl="7" marL="36576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8pPr>
            <a:lvl9pPr indent="-254000" lvl="8" marL="41148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2965360" y="1664560"/>
            <a:ext cx="192000" cy="140400"/>
          </a:xfrm>
          <a:prstGeom prst="rect">
            <a:avLst/>
          </a:prstGeom>
        </p:spPr>
        <p:txBody>
          <a:bodyPr anchorCtr="0" anchor="ctr" bIns="32275" lIns="32275" spcFirstLastPara="1" rIns="32275" wrap="square" tIns="322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09095" y="158854"/>
            <a:ext cx="2982300" cy="204300"/>
          </a:xfrm>
          <a:prstGeom prst="rect">
            <a:avLst/>
          </a:prstGeom>
        </p:spPr>
        <p:txBody>
          <a:bodyPr anchorCtr="0" anchor="t" bIns="32275" lIns="32275" spcFirstLastPara="1" rIns="32275" wrap="square" tIns="322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2965360" y="1664560"/>
            <a:ext cx="192000" cy="140400"/>
          </a:xfrm>
          <a:prstGeom prst="rect">
            <a:avLst/>
          </a:prstGeom>
        </p:spPr>
        <p:txBody>
          <a:bodyPr anchorCtr="0" anchor="ctr" bIns="32275" lIns="32275" spcFirstLastPara="1" rIns="32275" wrap="square" tIns="322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09095" y="198324"/>
            <a:ext cx="982800" cy="270000"/>
          </a:xfrm>
          <a:prstGeom prst="rect">
            <a:avLst/>
          </a:prstGeom>
        </p:spPr>
        <p:txBody>
          <a:bodyPr anchorCtr="0" anchor="b" bIns="32275" lIns="32275" spcFirstLastPara="1" rIns="32275" wrap="square" tIns="322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09095" y="496025"/>
            <a:ext cx="982800" cy="1134900"/>
          </a:xfrm>
          <a:prstGeom prst="rect">
            <a:avLst/>
          </a:prstGeom>
        </p:spPr>
        <p:txBody>
          <a:bodyPr anchorCtr="0" anchor="t" bIns="32275" lIns="32275" spcFirstLastPara="1" rIns="32275" wrap="square" tIns="32275">
            <a:normAutofit/>
          </a:bodyPr>
          <a:lstStyle>
            <a:lvl1pPr indent="-254000" lvl="0" marL="457200">
              <a:spcBef>
                <a:spcPts val="0"/>
              </a:spcBef>
              <a:spcAft>
                <a:spcPts val="0"/>
              </a:spcAft>
              <a:buSzPts val="400"/>
              <a:buChar char="●"/>
              <a:defRPr sz="400"/>
            </a:lvl1pPr>
            <a:lvl2pPr indent="-254000" lvl="1" marL="9144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2pPr>
            <a:lvl3pPr indent="-254000" lvl="2" marL="13716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3pPr>
            <a:lvl4pPr indent="-254000" lvl="3" marL="1828800">
              <a:spcBef>
                <a:spcPts val="0"/>
              </a:spcBef>
              <a:spcAft>
                <a:spcPts val="0"/>
              </a:spcAft>
              <a:buSzPts val="400"/>
              <a:buChar char="●"/>
              <a:defRPr sz="400"/>
            </a:lvl4pPr>
            <a:lvl5pPr indent="-254000" lvl="4" marL="22860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5pPr>
            <a:lvl6pPr indent="-254000" lvl="5" marL="27432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6pPr>
            <a:lvl7pPr indent="-254000" lvl="6" marL="3200400">
              <a:spcBef>
                <a:spcPts val="0"/>
              </a:spcBef>
              <a:spcAft>
                <a:spcPts val="0"/>
              </a:spcAft>
              <a:buSzPts val="400"/>
              <a:buChar char="●"/>
              <a:defRPr sz="400"/>
            </a:lvl7pPr>
            <a:lvl8pPr indent="-254000" lvl="7" marL="36576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8pPr>
            <a:lvl9pPr indent="-254000" lvl="8" marL="41148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2965360" y="1664560"/>
            <a:ext cx="192000" cy="140400"/>
          </a:xfrm>
          <a:prstGeom prst="rect">
            <a:avLst/>
          </a:prstGeom>
        </p:spPr>
        <p:txBody>
          <a:bodyPr anchorCtr="0" anchor="ctr" bIns="32275" lIns="32275" spcFirstLastPara="1" rIns="32275" wrap="square" tIns="322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171588" y="160683"/>
            <a:ext cx="2228700" cy="1460100"/>
          </a:xfrm>
          <a:prstGeom prst="rect">
            <a:avLst/>
          </a:prstGeom>
        </p:spPr>
        <p:txBody>
          <a:bodyPr anchorCtr="0" anchor="ctr" bIns="32275" lIns="32275" spcFirstLastPara="1" rIns="32275" wrap="square" tIns="322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2965360" y="1664560"/>
            <a:ext cx="192000" cy="140400"/>
          </a:xfrm>
          <a:prstGeom prst="rect">
            <a:avLst/>
          </a:prstGeom>
        </p:spPr>
        <p:txBody>
          <a:bodyPr anchorCtr="0" anchor="ctr" bIns="32275" lIns="32275" spcFirstLastPara="1" rIns="32275" wrap="square" tIns="322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600200" y="-45"/>
            <a:ext cx="1600200" cy="18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2275" lIns="32275" spcFirstLastPara="1" rIns="32275" wrap="square" tIns="32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92925" y="440188"/>
            <a:ext cx="1415700" cy="529200"/>
          </a:xfrm>
          <a:prstGeom prst="rect">
            <a:avLst/>
          </a:prstGeom>
        </p:spPr>
        <p:txBody>
          <a:bodyPr anchorCtr="0" anchor="b" bIns="32275" lIns="32275" spcFirstLastPara="1" rIns="32275" wrap="square" tIns="32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92925" y="1000573"/>
            <a:ext cx="1415700" cy="441000"/>
          </a:xfrm>
          <a:prstGeom prst="rect">
            <a:avLst/>
          </a:prstGeom>
        </p:spPr>
        <p:txBody>
          <a:bodyPr anchorCtr="0" anchor="t" bIns="32275" lIns="32275" spcFirstLastPara="1" rIns="32275" wrap="square" tIns="32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1728825" y="258462"/>
            <a:ext cx="1342800" cy="1318800"/>
          </a:xfrm>
          <a:prstGeom prst="rect">
            <a:avLst/>
          </a:prstGeom>
        </p:spPr>
        <p:txBody>
          <a:bodyPr anchorCtr="0" anchor="ctr" bIns="32275" lIns="32275" spcFirstLastPara="1" rIns="32275" wrap="square" tIns="32275">
            <a:normAutofit/>
          </a:bodyPr>
          <a:lstStyle>
            <a:lvl1pPr indent="-266700" lvl="0" marL="457200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1pPr>
            <a:lvl2pPr indent="-260350" lvl="1" marL="914400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2pPr>
            <a:lvl3pPr indent="-260350" lvl="2" marL="1371600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3pPr>
            <a:lvl4pPr indent="-260350" lvl="3" marL="1828800">
              <a:spcBef>
                <a:spcPts val="0"/>
              </a:spcBef>
              <a:spcAft>
                <a:spcPts val="0"/>
              </a:spcAft>
              <a:buSzPts val="500"/>
              <a:buChar char="●"/>
              <a:defRPr/>
            </a:lvl4pPr>
            <a:lvl5pPr indent="-260350" lvl="4" marL="2286000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5pPr>
            <a:lvl6pPr indent="-260350" lvl="5" marL="2743200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6pPr>
            <a:lvl7pPr indent="-260350" lvl="6" marL="3200400">
              <a:spcBef>
                <a:spcPts val="0"/>
              </a:spcBef>
              <a:spcAft>
                <a:spcPts val="0"/>
              </a:spcAft>
              <a:buSzPts val="500"/>
              <a:buChar char="●"/>
              <a:defRPr/>
            </a:lvl7pPr>
            <a:lvl8pPr indent="-260350" lvl="7" marL="3657600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8pPr>
            <a:lvl9pPr indent="-260350" lvl="8" marL="4114800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2965360" y="1664560"/>
            <a:ext cx="192000" cy="140400"/>
          </a:xfrm>
          <a:prstGeom prst="rect">
            <a:avLst/>
          </a:prstGeom>
        </p:spPr>
        <p:txBody>
          <a:bodyPr anchorCtr="0" anchor="ctr" bIns="32275" lIns="32275" spcFirstLastPara="1" rIns="32275" wrap="square" tIns="322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09095" y="1510127"/>
            <a:ext cx="2099700" cy="216000"/>
          </a:xfrm>
          <a:prstGeom prst="rect">
            <a:avLst/>
          </a:prstGeom>
        </p:spPr>
        <p:txBody>
          <a:bodyPr anchorCtr="0" anchor="ctr" bIns="32275" lIns="32275" spcFirstLastPara="1" rIns="32275" wrap="square" tIns="3227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2965360" y="1664560"/>
            <a:ext cx="192000" cy="140400"/>
          </a:xfrm>
          <a:prstGeom prst="rect">
            <a:avLst/>
          </a:prstGeom>
        </p:spPr>
        <p:txBody>
          <a:bodyPr anchorCtr="0" anchor="ctr" bIns="32275" lIns="32275" spcFirstLastPara="1" rIns="32275" wrap="square" tIns="322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9095" y="158854"/>
            <a:ext cx="2982300" cy="2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2275" lIns="32275" spcFirstLastPara="1" rIns="32275" wrap="square" tIns="322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9095" y="411382"/>
            <a:ext cx="2982300" cy="12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2275" lIns="32275" spcFirstLastPara="1" rIns="32275" wrap="square" tIns="32275">
            <a:normAutofit/>
          </a:bodyPr>
          <a:lstStyle>
            <a:lvl1pPr indent="-2667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Char char="●"/>
              <a:defRPr sz="600">
                <a:solidFill>
                  <a:schemeClr val="dk2"/>
                </a:solidFill>
              </a:defRPr>
            </a:lvl1pPr>
            <a:lvl2pPr indent="-2603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○"/>
              <a:defRPr sz="500">
                <a:solidFill>
                  <a:schemeClr val="dk2"/>
                </a:solidFill>
              </a:defRPr>
            </a:lvl2pPr>
            <a:lvl3pPr indent="-2603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■"/>
              <a:defRPr sz="500">
                <a:solidFill>
                  <a:schemeClr val="dk2"/>
                </a:solidFill>
              </a:defRPr>
            </a:lvl3pPr>
            <a:lvl4pPr indent="-2603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●"/>
              <a:defRPr sz="500">
                <a:solidFill>
                  <a:schemeClr val="dk2"/>
                </a:solidFill>
              </a:defRPr>
            </a:lvl4pPr>
            <a:lvl5pPr indent="-2603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○"/>
              <a:defRPr sz="500">
                <a:solidFill>
                  <a:schemeClr val="dk2"/>
                </a:solidFill>
              </a:defRPr>
            </a:lvl5pPr>
            <a:lvl6pPr indent="-2603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■"/>
              <a:defRPr sz="500">
                <a:solidFill>
                  <a:schemeClr val="dk2"/>
                </a:solidFill>
              </a:defRPr>
            </a:lvl6pPr>
            <a:lvl7pPr indent="-2603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●"/>
              <a:defRPr sz="500">
                <a:solidFill>
                  <a:schemeClr val="dk2"/>
                </a:solidFill>
              </a:defRPr>
            </a:lvl7pPr>
            <a:lvl8pPr indent="-2603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○"/>
              <a:defRPr sz="500">
                <a:solidFill>
                  <a:schemeClr val="dk2"/>
                </a:solidFill>
              </a:defRPr>
            </a:lvl8pPr>
            <a:lvl9pPr indent="-2603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■"/>
              <a:defRPr sz="5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2965360" y="1664560"/>
            <a:ext cx="192000" cy="1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275" lIns="32275" spcFirstLastPara="1" rIns="32275" wrap="square" tIns="32275">
            <a:normAutofit/>
          </a:bodyPr>
          <a:lstStyle>
            <a:lvl1pPr lvl="0" algn="r">
              <a:buNone/>
              <a:defRPr sz="300">
                <a:solidFill>
                  <a:schemeClr val="dk2"/>
                </a:solidFill>
              </a:defRPr>
            </a:lvl1pPr>
            <a:lvl2pPr lvl="1" algn="r">
              <a:buNone/>
              <a:defRPr sz="300">
                <a:solidFill>
                  <a:schemeClr val="dk2"/>
                </a:solidFill>
              </a:defRPr>
            </a:lvl2pPr>
            <a:lvl3pPr lvl="2" algn="r">
              <a:buNone/>
              <a:defRPr sz="300">
                <a:solidFill>
                  <a:schemeClr val="dk2"/>
                </a:solidFill>
              </a:defRPr>
            </a:lvl3pPr>
            <a:lvl4pPr lvl="3" algn="r">
              <a:buNone/>
              <a:defRPr sz="300">
                <a:solidFill>
                  <a:schemeClr val="dk2"/>
                </a:solidFill>
              </a:defRPr>
            </a:lvl4pPr>
            <a:lvl5pPr lvl="4" algn="r">
              <a:buNone/>
              <a:defRPr sz="300">
                <a:solidFill>
                  <a:schemeClr val="dk2"/>
                </a:solidFill>
              </a:defRPr>
            </a:lvl5pPr>
            <a:lvl6pPr lvl="5" algn="r">
              <a:buNone/>
              <a:defRPr sz="300">
                <a:solidFill>
                  <a:schemeClr val="dk2"/>
                </a:solidFill>
              </a:defRPr>
            </a:lvl6pPr>
            <a:lvl7pPr lvl="6" algn="r">
              <a:buNone/>
              <a:defRPr sz="300">
                <a:solidFill>
                  <a:schemeClr val="dk2"/>
                </a:solidFill>
              </a:defRPr>
            </a:lvl7pPr>
            <a:lvl8pPr lvl="7" algn="r">
              <a:buNone/>
              <a:defRPr sz="300">
                <a:solidFill>
                  <a:schemeClr val="dk2"/>
                </a:solidFill>
              </a:defRPr>
            </a:lvl8pPr>
            <a:lvl9pPr lvl="8" algn="r">
              <a:buNone/>
              <a:defRPr sz="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3.png"/><Relationship Id="rId8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29" l="10863" r="3122" t="19"/>
          <a:stretch/>
        </p:blipFill>
        <p:spPr>
          <a:xfrm rot="-5400000">
            <a:off x="682200" y="-682200"/>
            <a:ext cx="183600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0" y="1332000"/>
            <a:ext cx="3200400" cy="504000"/>
          </a:xfrm>
          <a:prstGeom prst="rect">
            <a:avLst/>
          </a:prstGeom>
          <a:solidFill>
            <a:srgbClr val="313B3C">
              <a:alpha val="81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933896" y="1630650"/>
            <a:ext cx="13233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CFBDA5"/>
                </a:solidFill>
                <a:latin typeface="Raleway"/>
                <a:ea typeface="Raleway"/>
                <a:cs typeface="Raleway"/>
                <a:sym typeface="Raleway"/>
              </a:rPr>
              <a:t>Certified Spa Center</a:t>
            </a:r>
            <a:endParaRPr sz="1000">
              <a:solidFill>
                <a:srgbClr val="CFBDA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794200" y="1353395"/>
            <a:ext cx="16026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Spa &amp; Beauty</a:t>
            </a:r>
            <a:endParaRPr sz="18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20017" l="0" r="0" t="6252"/>
          <a:stretch/>
        </p:blipFill>
        <p:spPr>
          <a:xfrm>
            <a:off x="1540463" y="1"/>
            <a:ext cx="1659926" cy="183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/>
          <p:nvPr/>
        </p:nvSpPr>
        <p:spPr>
          <a:xfrm>
            <a:off x="0" y="0"/>
            <a:ext cx="1821624" cy="1835959"/>
          </a:xfrm>
          <a:custGeom>
            <a:rect b="b" l="l" r="r" t="t"/>
            <a:pathLst>
              <a:path extrusionOk="0" h="73343" w="72676">
                <a:moveTo>
                  <a:pt x="69247" y="0"/>
                </a:moveTo>
                <a:lnTo>
                  <a:pt x="64389" y="14097"/>
                </a:lnTo>
                <a:lnTo>
                  <a:pt x="64199" y="29242"/>
                </a:lnTo>
                <a:lnTo>
                  <a:pt x="72676" y="46673"/>
                </a:lnTo>
                <a:lnTo>
                  <a:pt x="71723" y="73343"/>
                </a:lnTo>
                <a:lnTo>
                  <a:pt x="0" y="73343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64" name="Google Shape;64;p14"/>
          <p:cNvSpPr txBox="1"/>
          <p:nvPr/>
        </p:nvSpPr>
        <p:spPr>
          <a:xfrm>
            <a:off x="110037" y="485794"/>
            <a:ext cx="12042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AA6F0B"/>
                </a:solidFill>
                <a:latin typeface="Raleway"/>
                <a:ea typeface="Raleway"/>
                <a:cs typeface="Raleway"/>
                <a:sym typeface="Raleway"/>
              </a:rPr>
              <a:t>Certified Spa Center</a:t>
            </a:r>
            <a:endParaRPr sz="1000">
              <a:solidFill>
                <a:srgbClr val="AA6F0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110025" y="208542"/>
            <a:ext cx="1388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413C3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Spa &amp; Beauty</a:t>
            </a:r>
            <a:endParaRPr sz="1800">
              <a:solidFill>
                <a:srgbClr val="413C39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838" y="851311"/>
            <a:ext cx="89027" cy="1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338936" y="851955"/>
            <a:ext cx="10938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413C39"/>
                </a:solidFill>
                <a:latin typeface="Poppins"/>
                <a:ea typeface="Poppins"/>
                <a:cs typeface="Poppins"/>
                <a:sym typeface="Poppins"/>
              </a:rPr>
              <a:t>New York, JS.</a:t>
            </a:r>
            <a:endParaRPr sz="800">
              <a:solidFill>
                <a:srgbClr val="413C3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68" name="Google Shape;68;p14"/>
          <p:cNvCxnSpPr/>
          <p:nvPr/>
        </p:nvCxnSpPr>
        <p:spPr>
          <a:xfrm>
            <a:off x="135345" y="1006952"/>
            <a:ext cx="1329900" cy="0"/>
          </a:xfrm>
          <a:prstGeom prst="straightConnector1">
            <a:avLst/>
          </a:prstGeom>
          <a:noFill/>
          <a:ln cap="flat" cmpd="sng" w="9525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9" name="Google Shape;6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838" y="1068690"/>
            <a:ext cx="108000" cy="1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344766" y="1061606"/>
            <a:ext cx="10938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413C39"/>
                </a:solidFill>
                <a:latin typeface="Poppins"/>
                <a:ea typeface="Poppins"/>
                <a:cs typeface="Poppins"/>
                <a:sym typeface="Poppins"/>
              </a:rPr>
              <a:t>(123) 456-7890</a:t>
            </a:r>
            <a:endParaRPr sz="800">
              <a:solidFill>
                <a:srgbClr val="413C3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71" name="Google Shape;71;p14"/>
          <p:cNvCxnSpPr/>
          <p:nvPr/>
        </p:nvCxnSpPr>
        <p:spPr>
          <a:xfrm>
            <a:off x="141175" y="1236752"/>
            <a:ext cx="1329900" cy="0"/>
          </a:xfrm>
          <a:prstGeom prst="straightConnector1">
            <a:avLst/>
          </a:prstGeom>
          <a:noFill/>
          <a:ln cap="flat" cmpd="sng" w="9525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2" name="Google Shape;7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3838" y="1290612"/>
            <a:ext cx="108000" cy="89027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/>
        </p:nvSpPr>
        <p:spPr>
          <a:xfrm>
            <a:off x="354228" y="1273638"/>
            <a:ext cx="10938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413C39"/>
                </a:solidFill>
                <a:latin typeface="Poppins"/>
                <a:ea typeface="Poppins"/>
                <a:cs typeface="Poppins"/>
                <a:sym typeface="Poppins"/>
              </a:rPr>
              <a:t>Mail@domain.ltd</a:t>
            </a:r>
            <a:endParaRPr sz="800">
              <a:solidFill>
                <a:srgbClr val="413C3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74" name="Google Shape;74;p14"/>
          <p:cNvCxnSpPr/>
          <p:nvPr/>
        </p:nvCxnSpPr>
        <p:spPr>
          <a:xfrm>
            <a:off x="134349" y="1430002"/>
            <a:ext cx="1329900" cy="0"/>
          </a:xfrm>
          <a:prstGeom prst="straightConnector1">
            <a:avLst/>
          </a:prstGeom>
          <a:noFill/>
          <a:ln cap="flat" cmpd="sng" w="9525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5" name="Google Shape;75;p14"/>
          <p:cNvGrpSpPr/>
          <p:nvPr/>
        </p:nvGrpSpPr>
        <p:grpSpPr>
          <a:xfrm>
            <a:off x="133838" y="1465508"/>
            <a:ext cx="1314191" cy="123000"/>
            <a:chOff x="110025" y="1474911"/>
            <a:chExt cx="1314191" cy="123000"/>
          </a:xfrm>
        </p:grpSpPr>
        <p:pic>
          <p:nvPicPr>
            <p:cNvPr id="76" name="Google Shape;76;p1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10025" y="1482411"/>
              <a:ext cx="108000" cy="10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" name="Google Shape;77;p14"/>
            <p:cNvSpPr txBox="1"/>
            <p:nvPr/>
          </p:nvSpPr>
          <p:spPr>
            <a:xfrm>
              <a:off x="330416" y="1474911"/>
              <a:ext cx="10938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413C39"/>
                  </a:solidFill>
                  <a:latin typeface="Poppins"/>
                  <a:ea typeface="Poppins"/>
                  <a:cs typeface="Poppins"/>
                  <a:sym typeface="Poppins"/>
                </a:rPr>
                <a:t>Domain.ltd</a:t>
              </a:r>
              <a:endParaRPr sz="800">
                <a:solidFill>
                  <a:srgbClr val="413C3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pic>
        <p:nvPicPr>
          <p:cNvPr id="78" name="Google Shape;78;p14"/>
          <p:cNvPicPr preferRelativeResize="0"/>
          <p:nvPr/>
        </p:nvPicPr>
        <p:blipFill rotWithShape="1">
          <a:blip r:embed="rId8">
            <a:alphaModFix/>
          </a:blip>
          <a:srcRect b="0" l="0" r="0" t="645"/>
          <a:stretch/>
        </p:blipFill>
        <p:spPr>
          <a:xfrm>
            <a:off x="1560275" y="0"/>
            <a:ext cx="337275" cy="183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