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16459200"/>
  <p:notesSz cx="6858000" cy="9144000"/>
  <p:embeddedFontLst>
    <p:embeddedFont>
      <p:font typeface="EB Garamond Medium"/>
      <p:regular r:id="rId7"/>
      <p:bold r:id="rId8"/>
      <p:italic r:id="rId9"/>
      <p:boldItalic r:id="rId10"/>
    </p:embeddedFont>
    <p:embeddedFont>
      <p:font typeface="Qwitcher Grypen"/>
      <p:regular r:id="rId11"/>
      <p:bold r:id="rId12"/>
    </p:embeddedFont>
    <p:embeddedFont>
      <p:font typeface="EB Garamon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912">
          <p15:clr>
            <a:srgbClr val="747775"/>
          </p15:clr>
        </p15:guide>
        <p15:guide id="2" pos="51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912" orient="horz"/>
        <p:guide pos="51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witcherGrypen-regular.fntdata"/><Relationship Id="rId10" Type="http://schemas.openxmlformats.org/officeDocument/2006/relationships/font" Target="fonts/EBGaramondMedium-boldItalic.fntdata"/><Relationship Id="rId13" Type="http://schemas.openxmlformats.org/officeDocument/2006/relationships/font" Target="fonts/EBGaramond-regular.fntdata"/><Relationship Id="rId12" Type="http://schemas.openxmlformats.org/officeDocument/2006/relationships/font" Target="fonts/QwitcherGrype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Medium-italic.fntdata"/><Relationship Id="rId15" Type="http://schemas.openxmlformats.org/officeDocument/2006/relationships/font" Target="fonts/EBGaramond-italic.fntdata"/><Relationship Id="rId14" Type="http://schemas.openxmlformats.org/officeDocument/2006/relationships/font" Target="fonts/EBGaramond-bold.fntdata"/><Relationship Id="rId16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Medium-regular.fntdata"/><Relationship Id="rId8" Type="http://schemas.openxmlformats.org/officeDocument/2006/relationships/font" Target="fonts/EBGaramon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61075" y="3176853"/>
            <a:ext cx="15337200" cy="87579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1060" y="12092267"/>
            <a:ext cx="15337200" cy="33819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61060" y="4719467"/>
            <a:ext cx="15337200" cy="83775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61060" y="13449493"/>
            <a:ext cx="15337200" cy="55500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61060" y="9176960"/>
            <a:ext cx="15337200" cy="35916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6106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869832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61060" y="2370560"/>
            <a:ext cx="5054400" cy="32244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61060" y="5928960"/>
            <a:ext cx="5054400" cy="135654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25450" lvl="0" marL="4572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82450" y="1920640"/>
            <a:ext cx="11462100" cy="174540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229600" y="-533"/>
            <a:ext cx="8229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9725" lIns="239725" spcFirstLastPara="1" rIns="239725" wrap="square" tIns="23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77900" y="5261547"/>
            <a:ext cx="7281300" cy="63246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77900" y="11959787"/>
            <a:ext cx="7281300" cy="52698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891100" y="3089387"/>
            <a:ext cx="6906600" cy="157659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61060" y="18050453"/>
            <a:ext cx="10797900" cy="25818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575261" y="2201458"/>
            <a:ext cx="7308677" cy="7162351"/>
            <a:chOff x="4575257" y="2201458"/>
            <a:chExt cx="7308677" cy="7162351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5257" y="2201458"/>
              <a:ext cx="7308677" cy="7162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6553196" y="2502875"/>
              <a:ext cx="4762550" cy="5326800"/>
              <a:chOff x="6644050" y="2502875"/>
              <a:chExt cx="4762550" cy="5326800"/>
            </a:xfrm>
          </p:grpSpPr>
          <p:sp>
            <p:nvSpPr>
              <p:cNvPr id="57" name="Google Shape;57;p13"/>
              <p:cNvSpPr txBox="1"/>
              <p:nvPr/>
            </p:nvSpPr>
            <p:spPr>
              <a:xfrm>
                <a:off x="6644050" y="2502875"/>
                <a:ext cx="3634200" cy="387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5200">
                    <a:solidFill>
                      <a:srgbClr val="5C4539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J</a:t>
                </a:r>
                <a:endParaRPr sz="252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58" name="Google Shape;58;p13"/>
              <p:cNvSpPr txBox="1"/>
              <p:nvPr/>
            </p:nvSpPr>
            <p:spPr>
              <a:xfrm>
                <a:off x="7772400" y="3950675"/>
                <a:ext cx="3634200" cy="387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5200">
                    <a:solidFill>
                      <a:srgbClr val="5C4539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L</a:t>
                </a:r>
                <a:endParaRPr sz="252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7930675" y="4298579"/>
                <a:ext cx="902700" cy="207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500">
                    <a:solidFill>
                      <a:srgbClr val="AB9C94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+</a:t>
                </a:r>
                <a:endParaRPr sz="13500">
                  <a:solidFill>
                    <a:srgbClr val="AB9C94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</p:grpSp>
      </p:grp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0" r="23826" t="18487"/>
          <a:stretch/>
        </p:blipFill>
        <p:spPr>
          <a:xfrm>
            <a:off x="9568948" y="-1"/>
            <a:ext cx="6890250" cy="434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23826" t="18487"/>
          <a:stretch/>
        </p:blipFill>
        <p:spPr>
          <a:xfrm flipH="1">
            <a:off x="-2" y="-1"/>
            <a:ext cx="6890250" cy="4341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3511050" y="10237175"/>
            <a:ext cx="9437100" cy="1613215"/>
            <a:chOff x="3511050" y="10237175"/>
            <a:chExt cx="9437100" cy="1613215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3511050" y="10237175"/>
              <a:ext cx="9437100" cy="12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9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 E L C O M E</a:t>
              </a:r>
              <a:endParaRPr sz="79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511050" y="11511690"/>
              <a:ext cx="9437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 L E A S E   F I N D   Y O U R  S E A T</a:t>
              </a:r>
              <a:endParaRPr sz="22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8174700" y="9906000"/>
            <a:ext cx="109800" cy="109800"/>
          </a:xfrm>
          <a:prstGeom prst="ellipse">
            <a:avLst/>
          </a:prstGeom>
          <a:solidFill>
            <a:srgbClr val="5C45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13"/>
          <p:cNvGrpSpPr/>
          <p:nvPr/>
        </p:nvGrpSpPr>
        <p:grpSpPr>
          <a:xfrm>
            <a:off x="1377602" y="12391285"/>
            <a:ext cx="3121200" cy="2975608"/>
            <a:chOff x="1348294" y="12435246"/>
            <a:chExt cx="3121200" cy="2975608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1743800" y="12435246"/>
              <a:ext cx="2330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5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Table #1</a:t>
              </a:r>
              <a:endParaRPr b="1" sz="55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348294" y="13378954"/>
              <a:ext cx="31212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Wade Dahli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Dave Daiber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Seth Daigle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Ivan Dailey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4834629" y="12391285"/>
            <a:ext cx="3209100" cy="2975608"/>
            <a:chOff x="1304319" y="12435246"/>
            <a:chExt cx="3209100" cy="2975608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1743800" y="12435246"/>
              <a:ext cx="2330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5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Table #2</a:t>
              </a:r>
              <a:endParaRPr b="1" sz="55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304319" y="13378954"/>
              <a:ext cx="32091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Riley Daily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Gilbert Daisey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Ramon Dalbow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Miles Dalby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8379557" y="12391285"/>
            <a:ext cx="3121200" cy="2975608"/>
            <a:chOff x="1348294" y="12435246"/>
            <a:chExt cx="3121200" cy="2975608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1743800" y="12435246"/>
              <a:ext cx="2330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5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Table #3</a:t>
              </a:r>
              <a:endParaRPr b="1" sz="55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348294" y="13378954"/>
              <a:ext cx="31212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Liam Dale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Nathaniel Daley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Ethan Dallas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Lewis Clouse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11836585" y="12391285"/>
            <a:ext cx="3209100" cy="2975608"/>
            <a:chOff x="1304319" y="12435246"/>
            <a:chExt cx="3209100" cy="2975608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1743800" y="12435246"/>
              <a:ext cx="2330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5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Table #3</a:t>
              </a:r>
              <a:endParaRPr b="1" sz="55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1304319" y="13378954"/>
              <a:ext cx="32091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Katrina Fogle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Mila Folger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Teresa Folia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Gabriela Folk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1377602" y="16259896"/>
            <a:ext cx="3121200" cy="2975608"/>
            <a:chOff x="1348294" y="12435246"/>
            <a:chExt cx="3121200" cy="2975608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1743800" y="12435246"/>
              <a:ext cx="2330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5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Table #1</a:t>
              </a:r>
              <a:endParaRPr b="1" sz="55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1348294" y="13378954"/>
              <a:ext cx="31212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Milton Clouser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Claude Clover 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Joshua Cldesley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Glen Cloyd</a:t>
              </a:r>
              <a:endParaRPr sz="33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4834629" y="16259896"/>
            <a:ext cx="3209100" cy="2975608"/>
            <a:chOff x="1304319" y="12435246"/>
            <a:chExt cx="3209100" cy="2975608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1743800" y="12435246"/>
              <a:ext cx="2330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5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Table #2</a:t>
              </a:r>
              <a:endParaRPr b="1" sz="55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1304319" y="13378954"/>
              <a:ext cx="32091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Tracey Clugston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Beatrice Focht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Alison Foell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Miranda Foerter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8379557" y="16259896"/>
            <a:ext cx="3121200" cy="2975608"/>
            <a:chOff x="1348294" y="12435246"/>
            <a:chExt cx="3121200" cy="2975608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1743800" y="12435246"/>
              <a:ext cx="2330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5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Table #1</a:t>
              </a:r>
              <a:endParaRPr b="1" sz="55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1348294" y="13378954"/>
              <a:ext cx="31212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Milton Clouser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Claude Clover 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Joshua Cldesley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Glen Cloyd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11836585" y="16259896"/>
            <a:ext cx="3209100" cy="2975608"/>
            <a:chOff x="1304319" y="12435246"/>
            <a:chExt cx="3209100" cy="2975608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1743800" y="12435246"/>
              <a:ext cx="2330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5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Table #2</a:t>
              </a:r>
              <a:endParaRPr b="1" sz="55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304319" y="13378954"/>
              <a:ext cx="32091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Tracey Clugston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Beatrice Focht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Alison Foell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5C4539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Miranda Foerter</a:t>
              </a:r>
              <a:endParaRPr sz="3300">
                <a:solidFill>
                  <a:srgbClr val="5C4539"/>
                </a:solidFill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</p:grpSp>
      <p:sp>
        <p:nvSpPr>
          <p:cNvPr id="90" name="Google Shape;90;p13"/>
          <p:cNvSpPr txBox="1"/>
          <p:nvPr/>
        </p:nvSpPr>
        <p:spPr>
          <a:xfrm>
            <a:off x="3511050" y="19685615"/>
            <a:ext cx="9437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100">
                <a:solidFill>
                  <a:srgbClr val="BC9B79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Now it's time to celebrate </a:t>
            </a:r>
            <a:endParaRPr sz="8100">
              <a:solidFill>
                <a:srgbClr val="BC9B79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