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8229600" cx="3657600"/>
  <p:notesSz cx="6858000" cy="9144000"/>
  <p:embeddedFontLst>
    <p:embeddedFont>
      <p:font typeface="Qwitcher Grypen"/>
      <p:regular r:id="rId7"/>
      <p:bold r:id="rId8"/>
    </p:embeddedFont>
    <p:embeddedFont>
      <p:font typeface="EB Garamond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592">
          <p15:clr>
            <a:srgbClr val="747775"/>
          </p15:clr>
        </p15:guide>
        <p15:guide id="2" pos="1152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592" orient="horz"/>
        <p:guide pos="115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EBGaramond-italic.fntdata"/><Relationship Id="rId10" Type="http://schemas.openxmlformats.org/officeDocument/2006/relationships/font" Target="fonts/EBGaramond-bold.fntdata"/><Relationship Id="rId12" Type="http://schemas.openxmlformats.org/officeDocument/2006/relationships/font" Target="fonts/EBGaramond-boldItalic.fntdata"/><Relationship Id="rId9" Type="http://schemas.openxmlformats.org/officeDocument/2006/relationships/font" Target="fonts/EBGaramon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QwitcherGrypen-regular.fntdata"/><Relationship Id="rId8" Type="http://schemas.openxmlformats.org/officeDocument/2006/relationships/font" Target="fonts/QwitcherGrypen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667328" y="685800"/>
            <a:ext cx="1524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667328" y="685800"/>
            <a:ext cx="1524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24683" y="1191320"/>
            <a:ext cx="3408300" cy="328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24680" y="4534600"/>
            <a:ext cx="3408300" cy="12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24680" y="1769800"/>
            <a:ext cx="3408300" cy="314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24680" y="5043560"/>
            <a:ext cx="3408300" cy="208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24680" y="3441360"/>
            <a:ext cx="3408300" cy="134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24680" y="712040"/>
            <a:ext cx="3408300" cy="9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24680" y="1843960"/>
            <a:ext cx="3408300" cy="54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24680" y="712040"/>
            <a:ext cx="3408300" cy="9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24680" y="1843960"/>
            <a:ext cx="1599900" cy="54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1932960" y="1843960"/>
            <a:ext cx="1599900" cy="54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24680" y="712040"/>
            <a:ext cx="3408300" cy="9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24680" y="888960"/>
            <a:ext cx="1123200" cy="120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24680" y="2223360"/>
            <a:ext cx="1123200" cy="508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196100" y="720240"/>
            <a:ext cx="2547000" cy="654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828800" y="-200"/>
            <a:ext cx="1828800" cy="8229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06200" y="1973080"/>
            <a:ext cx="1618200" cy="237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06200" y="4484920"/>
            <a:ext cx="1618200" cy="197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1975800" y="1158520"/>
            <a:ext cx="1534800" cy="591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24680" y="6768920"/>
            <a:ext cx="2399400" cy="96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24680" y="712040"/>
            <a:ext cx="3408300" cy="9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24680" y="1843960"/>
            <a:ext cx="3408300" cy="54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-123450" y="-269149"/>
            <a:ext cx="3904500" cy="17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1300">
                <a:solidFill>
                  <a:srgbClr val="5C4539"/>
                </a:solidFill>
                <a:latin typeface="Qwitcher Grypen"/>
                <a:ea typeface="Qwitcher Grypen"/>
                <a:cs typeface="Qwitcher Grypen"/>
                <a:sym typeface="Qwitcher Grypen"/>
              </a:rPr>
              <a:t>Menu</a:t>
            </a:r>
            <a:endParaRPr sz="11300">
              <a:solidFill>
                <a:srgbClr val="5C4539"/>
              </a:solidFill>
              <a:latin typeface="Qwitcher Grypen"/>
              <a:ea typeface="Qwitcher Grypen"/>
              <a:cs typeface="Qwitcher Grypen"/>
              <a:sym typeface="Qwitcher Grypen"/>
            </a:endParaRPr>
          </a:p>
        </p:txBody>
      </p:sp>
      <p:grpSp>
        <p:nvGrpSpPr>
          <p:cNvPr id="55" name="Google Shape;55;p13"/>
          <p:cNvGrpSpPr/>
          <p:nvPr/>
        </p:nvGrpSpPr>
        <p:grpSpPr>
          <a:xfrm>
            <a:off x="689350" y="2004375"/>
            <a:ext cx="2278850" cy="1522335"/>
            <a:chOff x="689350" y="2004375"/>
            <a:chExt cx="2278850" cy="1522335"/>
          </a:xfrm>
        </p:grpSpPr>
        <p:sp>
          <p:nvSpPr>
            <p:cNvPr id="56" name="Google Shape;56;p13"/>
            <p:cNvSpPr txBox="1"/>
            <p:nvPr/>
          </p:nvSpPr>
          <p:spPr>
            <a:xfrm>
              <a:off x="689350" y="2004375"/>
              <a:ext cx="22788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000">
                  <a:solidFill>
                    <a:srgbClr val="5C4539"/>
                  </a:solidFill>
                  <a:latin typeface="Qwitcher Grypen"/>
                  <a:ea typeface="Qwitcher Grypen"/>
                  <a:cs typeface="Qwitcher Grypen"/>
                  <a:sym typeface="Qwitcher Grypen"/>
                </a:rPr>
                <a:t>First course</a:t>
              </a:r>
              <a:endParaRPr sz="3000">
                <a:solidFill>
                  <a:srgbClr val="5C4539"/>
                </a:solidFill>
                <a:latin typeface="Qwitcher Grypen"/>
                <a:ea typeface="Qwitcher Grypen"/>
                <a:cs typeface="Qwitcher Grypen"/>
                <a:sym typeface="Qwitcher Grypen"/>
              </a:endParaRPr>
            </a:p>
          </p:txBody>
        </p:sp>
        <p:sp>
          <p:nvSpPr>
            <p:cNvPr id="57" name="Google Shape;57;p13"/>
            <p:cNvSpPr txBox="1"/>
            <p:nvPr/>
          </p:nvSpPr>
          <p:spPr>
            <a:xfrm>
              <a:off x="689400" y="2567910"/>
              <a:ext cx="2278800" cy="95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>
                  <a:solidFill>
                    <a:srgbClr val="5C4539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Julienne with chicken </a:t>
              </a:r>
              <a:endParaRPr>
                <a:solidFill>
                  <a:srgbClr val="5C4539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>
                  <a:solidFill>
                    <a:srgbClr val="5C4539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Salmon baked</a:t>
              </a:r>
              <a:endParaRPr>
                <a:solidFill>
                  <a:srgbClr val="5C4539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>
                  <a:solidFill>
                    <a:srgbClr val="5C4539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Duck in berry sauce</a:t>
              </a:r>
              <a:endParaRPr>
                <a:solidFill>
                  <a:srgbClr val="5C4539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5C4539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Stuffed chicken</a:t>
              </a:r>
              <a:endParaRPr sz="1500">
                <a:solidFill>
                  <a:srgbClr val="5C4539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grpSp>
        <p:nvGrpSpPr>
          <p:cNvPr id="58" name="Google Shape;58;p13"/>
          <p:cNvGrpSpPr/>
          <p:nvPr/>
        </p:nvGrpSpPr>
        <p:grpSpPr>
          <a:xfrm>
            <a:off x="689350" y="3744575"/>
            <a:ext cx="2278850" cy="1522335"/>
            <a:chOff x="689350" y="2004375"/>
            <a:chExt cx="2278850" cy="1522335"/>
          </a:xfrm>
        </p:grpSpPr>
        <p:sp>
          <p:nvSpPr>
            <p:cNvPr id="59" name="Google Shape;59;p13"/>
            <p:cNvSpPr txBox="1"/>
            <p:nvPr/>
          </p:nvSpPr>
          <p:spPr>
            <a:xfrm>
              <a:off x="689350" y="2004375"/>
              <a:ext cx="22788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000">
                  <a:solidFill>
                    <a:srgbClr val="5C4539"/>
                  </a:solidFill>
                  <a:latin typeface="Qwitcher Grypen"/>
                  <a:ea typeface="Qwitcher Grypen"/>
                  <a:cs typeface="Qwitcher Grypen"/>
                  <a:sym typeface="Qwitcher Grypen"/>
                </a:rPr>
                <a:t>Second course</a:t>
              </a:r>
              <a:endParaRPr sz="3000">
                <a:solidFill>
                  <a:srgbClr val="5C4539"/>
                </a:solidFill>
                <a:latin typeface="Qwitcher Grypen"/>
                <a:ea typeface="Qwitcher Grypen"/>
                <a:cs typeface="Qwitcher Grypen"/>
                <a:sym typeface="Qwitcher Grypen"/>
              </a:endParaRPr>
            </a:p>
          </p:txBody>
        </p:sp>
        <p:sp>
          <p:nvSpPr>
            <p:cNvPr id="60" name="Google Shape;60;p13"/>
            <p:cNvSpPr txBox="1"/>
            <p:nvPr/>
          </p:nvSpPr>
          <p:spPr>
            <a:xfrm>
              <a:off x="689400" y="2567910"/>
              <a:ext cx="2278800" cy="95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5C4539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Warm salad with seafood</a:t>
              </a:r>
              <a:endParaRPr>
                <a:solidFill>
                  <a:srgbClr val="5C4539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5C4539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 Canape with cheese and olives</a:t>
              </a:r>
              <a:endParaRPr>
                <a:solidFill>
                  <a:srgbClr val="5C4539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5C4539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Duck in berry sauce</a:t>
              </a:r>
              <a:endParaRPr>
                <a:solidFill>
                  <a:srgbClr val="5C4539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5C4539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Vegetable rolls</a:t>
              </a:r>
              <a:endParaRPr>
                <a:solidFill>
                  <a:srgbClr val="5C4539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sp>
        <p:nvSpPr>
          <p:cNvPr id="61" name="Google Shape;61;p13"/>
          <p:cNvSpPr/>
          <p:nvPr/>
        </p:nvSpPr>
        <p:spPr>
          <a:xfrm>
            <a:off x="1805225" y="3696475"/>
            <a:ext cx="47100" cy="47100"/>
          </a:xfrm>
          <a:prstGeom prst="ellipse">
            <a:avLst/>
          </a:prstGeom>
          <a:solidFill>
            <a:srgbClr val="5C453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3"/>
          <p:cNvSpPr/>
          <p:nvPr/>
        </p:nvSpPr>
        <p:spPr>
          <a:xfrm>
            <a:off x="1805225" y="5438100"/>
            <a:ext cx="47100" cy="47100"/>
          </a:xfrm>
          <a:prstGeom prst="ellipse">
            <a:avLst/>
          </a:prstGeom>
          <a:solidFill>
            <a:srgbClr val="5C453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13"/>
          <p:cNvGrpSpPr/>
          <p:nvPr/>
        </p:nvGrpSpPr>
        <p:grpSpPr>
          <a:xfrm>
            <a:off x="689350" y="5495838"/>
            <a:ext cx="2278850" cy="1770435"/>
            <a:chOff x="689350" y="2004375"/>
            <a:chExt cx="2278850" cy="1770435"/>
          </a:xfrm>
        </p:grpSpPr>
        <p:sp>
          <p:nvSpPr>
            <p:cNvPr id="64" name="Google Shape;64;p13"/>
            <p:cNvSpPr txBox="1"/>
            <p:nvPr/>
          </p:nvSpPr>
          <p:spPr>
            <a:xfrm>
              <a:off x="689350" y="2004375"/>
              <a:ext cx="22788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000">
                  <a:solidFill>
                    <a:srgbClr val="5C4539"/>
                  </a:solidFill>
                  <a:latin typeface="Qwitcher Grypen"/>
                  <a:ea typeface="Qwitcher Grypen"/>
                  <a:cs typeface="Qwitcher Grypen"/>
                  <a:sym typeface="Qwitcher Grypen"/>
                </a:rPr>
                <a:t>Dessert</a:t>
              </a:r>
              <a:endParaRPr sz="3000">
                <a:solidFill>
                  <a:srgbClr val="5C4539"/>
                </a:solidFill>
                <a:latin typeface="Qwitcher Grypen"/>
                <a:ea typeface="Qwitcher Grypen"/>
                <a:cs typeface="Qwitcher Grypen"/>
                <a:sym typeface="Qwitcher Grypen"/>
              </a:endParaRPr>
            </a:p>
          </p:txBody>
        </p:sp>
        <p:sp>
          <p:nvSpPr>
            <p:cNvPr id="65" name="Google Shape;65;p13"/>
            <p:cNvSpPr txBox="1"/>
            <p:nvPr/>
          </p:nvSpPr>
          <p:spPr>
            <a:xfrm>
              <a:off x="689400" y="2567910"/>
              <a:ext cx="2278800" cy="120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>
                  <a:solidFill>
                    <a:srgbClr val="5C4539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Wedding cake,</a:t>
              </a:r>
              <a:endParaRPr>
                <a:solidFill>
                  <a:srgbClr val="5C4539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>
                  <a:solidFill>
                    <a:srgbClr val="5C4539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tiers of chocolate</a:t>
              </a:r>
              <a:endParaRPr>
                <a:solidFill>
                  <a:srgbClr val="5C4539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>
                  <a:solidFill>
                    <a:srgbClr val="5C4539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Chip cake and banana cake</a:t>
              </a:r>
              <a:endParaRPr>
                <a:solidFill>
                  <a:srgbClr val="5C4539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>
                <a:solidFill>
                  <a:srgbClr val="5C4539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5C4539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Coffee and tea</a:t>
              </a:r>
              <a:endParaRPr>
                <a:solidFill>
                  <a:srgbClr val="5C4539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sp>
        <p:nvSpPr>
          <p:cNvPr id="66" name="Google Shape;66;p13"/>
          <p:cNvSpPr txBox="1"/>
          <p:nvPr/>
        </p:nvSpPr>
        <p:spPr>
          <a:xfrm>
            <a:off x="689400" y="7524610"/>
            <a:ext cx="22788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BC9B79"/>
                </a:solidFill>
                <a:latin typeface="EB Garamond"/>
                <a:ea typeface="EB Garamond"/>
                <a:cs typeface="EB Garamond"/>
                <a:sym typeface="EB Garamond"/>
              </a:rPr>
              <a:t>J E S S I E  &amp;  L A R R Y</a:t>
            </a:r>
            <a:endParaRPr sz="1500">
              <a:solidFill>
                <a:srgbClr val="BC9B79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800" y="1381275"/>
            <a:ext cx="2956000" cy="54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