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Qwitcher Grypen"/>
      <p:regular r:id="rId7"/>
      <p:bold r:id="rId8"/>
    </p:embeddedFont>
    <p:embeddedFont>
      <p:font typeface="EB Garamond SemiBold"/>
      <p:regular r:id="rId9"/>
      <p:bold r:id="rId10"/>
      <p:italic r:id="rId11"/>
      <p:boldItalic r:id="rId12"/>
    </p:embeddedFont>
    <p:embeddedFont>
      <p:font typeface="EB Garamond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334">
          <p15:clr>
            <a:srgbClr val="747775"/>
          </p15:clr>
        </p15:guide>
        <p15:guide id="2" pos="429">
          <p15:clr>
            <a:srgbClr val="747775"/>
          </p15:clr>
        </p15:guide>
        <p15:guide id="3" pos="1286">
          <p15:clr>
            <a:srgbClr val="747775"/>
          </p15:clr>
        </p15:guide>
        <p15:guide id="4" pos="2143">
          <p15:clr>
            <a:srgbClr val="747775"/>
          </p15:clr>
        </p15:guide>
        <p15:guide id="5" pos="300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34"/>
        <p:guide pos="429"/>
        <p:guide pos="1286"/>
        <p:guide pos="2143"/>
        <p:guide pos="30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SemiBold-italic.fntdata"/><Relationship Id="rId10" Type="http://schemas.openxmlformats.org/officeDocument/2006/relationships/font" Target="fonts/EBGaramondSemiBold-bold.fntdata"/><Relationship Id="rId13" Type="http://schemas.openxmlformats.org/officeDocument/2006/relationships/font" Target="fonts/EBGaramond-regular.fntdata"/><Relationship Id="rId12" Type="http://schemas.openxmlformats.org/officeDocument/2006/relationships/font" Target="fonts/EBGaramond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BGaramondSemiBold-regular.fntdata"/><Relationship Id="rId15" Type="http://schemas.openxmlformats.org/officeDocument/2006/relationships/font" Target="fonts/EBGaramond-italic.fntdata"/><Relationship Id="rId14" Type="http://schemas.openxmlformats.org/officeDocument/2006/relationships/font" Target="fonts/EBGaramond-bold.fntdata"/><Relationship Id="rId16" Type="http://schemas.openxmlformats.org/officeDocument/2006/relationships/font" Target="fonts/EBGaramon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QwitcherGrypen-regular.fntdata"/><Relationship Id="rId8" Type="http://schemas.openxmlformats.org/officeDocument/2006/relationships/font" Target="fonts/QwitcherGrype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7560000" cy="1657050"/>
            <a:chOff x="0" y="0"/>
            <a:chExt cx="7560000" cy="1657050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0" l="0" r="23494" t="20998"/>
            <a:stretch/>
          </p:blipFill>
          <p:spPr>
            <a:xfrm>
              <a:off x="4963025" y="0"/>
              <a:ext cx="2596975" cy="165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/>
            </a:blip>
            <a:srcRect b="0" l="0" r="23494" t="20998"/>
            <a:stretch/>
          </p:blipFill>
          <p:spPr>
            <a:xfrm flipH="1">
              <a:off x="0" y="0"/>
              <a:ext cx="2596975" cy="16570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13"/>
          <p:cNvGrpSpPr/>
          <p:nvPr/>
        </p:nvGrpSpPr>
        <p:grpSpPr>
          <a:xfrm>
            <a:off x="1279225" y="275300"/>
            <a:ext cx="5001600" cy="1224867"/>
            <a:chOff x="1279225" y="275300"/>
            <a:chExt cx="5001600" cy="1224867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1279225" y="275300"/>
              <a:ext cx="50016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4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Wedding </a:t>
              </a:r>
              <a:r>
                <a:rPr lang="ru" sz="64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Guest</a:t>
              </a:r>
              <a:r>
                <a:rPr lang="ru" sz="6400">
                  <a:solidFill>
                    <a:srgbClr val="5C4539"/>
                  </a:solidFill>
                  <a:latin typeface="Qwitcher Grypen"/>
                  <a:ea typeface="Qwitcher Grypen"/>
                  <a:cs typeface="Qwitcher Grypen"/>
                  <a:sym typeface="Qwitcher Grypen"/>
                </a:rPr>
                <a:t> List</a:t>
              </a:r>
              <a:endParaRPr sz="6400">
                <a:solidFill>
                  <a:srgbClr val="5C4539"/>
                </a:solidFill>
                <a:latin typeface="Qwitcher Grypen"/>
                <a:ea typeface="Qwitcher Grypen"/>
                <a:cs typeface="Qwitcher Grypen"/>
                <a:sym typeface="Qwitcher Grypen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2647225" y="1292267"/>
              <a:ext cx="2265600" cy="2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50">
                  <a:solidFill>
                    <a:srgbClr val="BC9B7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J E S S I E  &amp;  L A R R Y</a:t>
              </a:r>
              <a:endParaRPr sz="1350">
                <a:solidFill>
                  <a:srgbClr val="BC9B7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60" name="Google Shape;60;p13"/>
          <p:cNvGrpSpPr/>
          <p:nvPr/>
        </p:nvGrpSpPr>
        <p:grpSpPr>
          <a:xfrm>
            <a:off x="682163" y="1690150"/>
            <a:ext cx="6195675" cy="8611921"/>
            <a:chOff x="683950" y="1690150"/>
            <a:chExt cx="6195675" cy="8611921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694675" y="1690150"/>
              <a:ext cx="1110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rPr>
                <a:t>NAME</a:t>
              </a:r>
              <a:endParaRPr>
                <a:solidFill>
                  <a:srgbClr val="5C4539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2041075" y="1690150"/>
              <a:ext cx="1110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rPr>
                <a:t>SURNAME</a:t>
              </a:r>
              <a:endParaRPr>
                <a:solidFill>
                  <a:srgbClr val="5C4539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3387475" y="1690150"/>
              <a:ext cx="1239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rPr>
                <a:t>GUEST OF</a:t>
              </a:r>
              <a:endParaRPr>
                <a:solidFill>
                  <a:srgbClr val="5C4539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4762525" y="1690150"/>
              <a:ext cx="1425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rPr>
                <a:t>INVITE SENT</a:t>
              </a:r>
              <a:endParaRPr>
                <a:solidFill>
                  <a:srgbClr val="5C4539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6187525" y="1690150"/>
              <a:ext cx="692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rPr>
                <a:t>TABLE</a:t>
              </a:r>
              <a:endParaRPr>
                <a:solidFill>
                  <a:srgbClr val="5C4539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endParaRPr>
            </a:p>
          </p:txBody>
        </p:sp>
        <p:grpSp>
          <p:nvGrpSpPr>
            <p:cNvPr id="66" name="Google Shape;66;p13"/>
            <p:cNvGrpSpPr/>
            <p:nvPr/>
          </p:nvGrpSpPr>
          <p:grpSpPr>
            <a:xfrm>
              <a:off x="694675" y="1983775"/>
              <a:ext cx="6184950" cy="215400"/>
              <a:chOff x="694675" y="1983775"/>
              <a:chExt cx="6184950" cy="215400"/>
            </a:xfrm>
          </p:grpSpPr>
          <p:sp>
            <p:nvSpPr>
              <p:cNvPr id="67" name="Google Shape;67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Wade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68" name="Google Shape;68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Dahli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69" name="Google Shape;69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Bride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70" name="Google Shape;70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71" name="Google Shape;71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1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72" name="Google Shape;72;p13"/>
            <p:cNvGrpSpPr/>
            <p:nvPr/>
          </p:nvGrpSpPr>
          <p:grpSpPr>
            <a:xfrm>
              <a:off x="683950" y="1965883"/>
              <a:ext cx="6194700" cy="8336188"/>
              <a:chOff x="683950" y="1965883"/>
              <a:chExt cx="6194700" cy="8336188"/>
            </a:xfrm>
          </p:grpSpPr>
          <p:cxnSp>
            <p:nvCxnSpPr>
              <p:cNvPr id="73" name="Google Shape;73;p13"/>
              <p:cNvCxnSpPr/>
              <p:nvPr/>
            </p:nvCxnSpPr>
            <p:spPr>
              <a:xfrm>
                <a:off x="683950" y="1965883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" name="Google Shape;74;p13"/>
              <p:cNvCxnSpPr/>
              <p:nvPr/>
            </p:nvCxnSpPr>
            <p:spPr>
              <a:xfrm>
                <a:off x="683950" y="2211065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" name="Google Shape;75;p13"/>
              <p:cNvCxnSpPr/>
              <p:nvPr/>
            </p:nvCxnSpPr>
            <p:spPr>
              <a:xfrm>
                <a:off x="683950" y="2456247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" name="Google Shape;76;p13"/>
              <p:cNvCxnSpPr/>
              <p:nvPr/>
            </p:nvCxnSpPr>
            <p:spPr>
              <a:xfrm>
                <a:off x="683950" y="2701429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" name="Google Shape;77;p13"/>
              <p:cNvCxnSpPr/>
              <p:nvPr/>
            </p:nvCxnSpPr>
            <p:spPr>
              <a:xfrm>
                <a:off x="683950" y="2946611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" name="Google Shape;78;p13"/>
              <p:cNvCxnSpPr/>
              <p:nvPr/>
            </p:nvCxnSpPr>
            <p:spPr>
              <a:xfrm>
                <a:off x="683950" y="3191793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" name="Google Shape;79;p13"/>
              <p:cNvCxnSpPr/>
              <p:nvPr/>
            </p:nvCxnSpPr>
            <p:spPr>
              <a:xfrm>
                <a:off x="683950" y="3436975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" name="Google Shape;80;p13"/>
              <p:cNvCxnSpPr/>
              <p:nvPr/>
            </p:nvCxnSpPr>
            <p:spPr>
              <a:xfrm>
                <a:off x="683950" y="3682157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" name="Google Shape;81;p13"/>
              <p:cNvCxnSpPr/>
              <p:nvPr/>
            </p:nvCxnSpPr>
            <p:spPr>
              <a:xfrm>
                <a:off x="683950" y="3927339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" name="Google Shape;82;p13"/>
              <p:cNvCxnSpPr/>
              <p:nvPr/>
            </p:nvCxnSpPr>
            <p:spPr>
              <a:xfrm>
                <a:off x="683950" y="4172521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" name="Google Shape;83;p13"/>
              <p:cNvCxnSpPr/>
              <p:nvPr/>
            </p:nvCxnSpPr>
            <p:spPr>
              <a:xfrm>
                <a:off x="683950" y="4417703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" name="Google Shape;84;p13"/>
              <p:cNvCxnSpPr/>
              <p:nvPr/>
            </p:nvCxnSpPr>
            <p:spPr>
              <a:xfrm>
                <a:off x="683950" y="4662885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" name="Google Shape;85;p13"/>
              <p:cNvCxnSpPr/>
              <p:nvPr/>
            </p:nvCxnSpPr>
            <p:spPr>
              <a:xfrm>
                <a:off x="683950" y="4908067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" name="Google Shape;86;p13"/>
              <p:cNvCxnSpPr/>
              <p:nvPr/>
            </p:nvCxnSpPr>
            <p:spPr>
              <a:xfrm>
                <a:off x="683950" y="5153249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" name="Google Shape;87;p13"/>
              <p:cNvCxnSpPr/>
              <p:nvPr/>
            </p:nvCxnSpPr>
            <p:spPr>
              <a:xfrm>
                <a:off x="683950" y="5398431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8" name="Google Shape;88;p13"/>
              <p:cNvCxnSpPr/>
              <p:nvPr/>
            </p:nvCxnSpPr>
            <p:spPr>
              <a:xfrm>
                <a:off x="683950" y="5643613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9" name="Google Shape;89;p13"/>
              <p:cNvCxnSpPr/>
              <p:nvPr/>
            </p:nvCxnSpPr>
            <p:spPr>
              <a:xfrm>
                <a:off x="683950" y="5888795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" name="Google Shape;90;p13"/>
              <p:cNvCxnSpPr/>
              <p:nvPr/>
            </p:nvCxnSpPr>
            <p:spPr>
              <a:xfrm>
                <a:off x="683950" y="6133977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" name="Google Shape;91;p13"/>
              <p:cNvCxnSpPr/>
              <p:nvPr/>
            </p:nvCxnSpPr>
            <p:spPr>
              <a:xfrm>
                <a:off x="683950" y="6379159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" name="Google Shape;92;p13"/>
              <p:cNvCxnSpPr/>
              <p:nvPr/>
            </p:nvCxnSpPr>
            <p:spPr>
              <a:xfrm>
                <a:off x="683950" y="6624341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" name="Google Shape;93;p13"/>
              <p:cNvCxnSpPr/>
              <p:nvPr/>
            </p:nvCxnSpPr>
            <p:spPr>
              <a:xfrm>
                <a:off x="683950" y="6869523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4" name="Google Shape;94;p13"/>
              <p:cNvCxnSpPr/>
              <p:nvPr/>
            </p:nvCxnSpPr>
            <p:spPr>
              <a:xfrm>
                <a:off x="683950" y="7114705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5" name="Google Shape;95;p13"/>
              <p:cNvCxnSpPr/>
              <p:nvPr/>
            </p:nvCxnSpPr>
            <p:spPr>
              <a:xfrm>
                <a:off x="683950" y="7359887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" name="Google Shape;96;p13"/>
              <p:cNvCxnSpPr/>
              <p:nvPr/>
            </p:nvCxnSpPr>
            <p:spPr>
              <a:xfrm>
                <a:off x="683950" y="7605069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7" name="Google Shape;97;p13"/>
              <p:cNvCxnSpPr/>
              <p:nvPr/>
            </p:nvCxnSpPr>
            <p:spPr>
              <a:xfrm>
                <a:off x="683950" y="7850251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" name="Google Shape;98;p13"/>
              <p:cNvCxnSpPr/>
              <p:nvPr/>
            </p:nvCxnSpPr>
            <p:spPr>
              <a:xfrm>
                <a:off x="683950" y="8095433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9" name="Google Shape;99;p13"/>
              <p:cNvCxnSpPr/>
              <p:nvPr/>
            </p:nvCxnSpPr>
            <p:spPr>
              <a:xfrm>
                <a:off x="683950" y="8340615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" name="Google Shape;100;p13"/>
              <p:cNvCxnSpPr/>
              <p:nvPr/>
            </p:nvCxnSpPr>
            <p:spPr>
              <a:xfrm>
                <a:off x="683950" y="8585797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" name="Google Shape;101;p13"/>
              <p:cNvCxnSpPr/>
              <p:nvPr/>
            </p:nvCxnSpPr>
            <p:spPr>
              <a:xfrm>
                <a:off x="683950" y="8830979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2" name="Google Shape;102;p13"/>
              <p:cNvCxnSpPr/>
              <p:nvPr/>
            </p:nvCxnSpPr>
            <p:spPr>
              <a:xfrm>
                <a:off x="683950" y="9076161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3" name="Google Shape;103;p13"/>
              <p:cNvCxnSpPr/>
              <p:nvPr/>
            </p:nvCxnSpPr>
            <p:spPr>
              <a:xfrm>
                <a:off x="683950" y="9321343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4" name="Google Shape;104;p13"/>
              <p:cNvCxnSpPr/>
              <p:nvPr/>
            </p:nvCxnSpPr>
            <p:spPr>
              <a:xfrm>
                <a:off x="683950" y="9566525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5" name="Google Shape;105;p13"/>
              <p:cNvCxnSpPr/>
              <p:nvPr/>
            </p:nvCxnSpPr>
            <p:spPr>
              <a:xfrm>
                <a:off x="683950" y="9811707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6" name="Google Shape;106;p13"/>
              <p:cNvCxnSpPr/>
              <p:nvPr/>
            </p:nvCxnSpPr>
            <p:spPr>
              <a:xfrm>
                <a:off x="683950" y="10056889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7" name="Google Shape;107;p13"/>
              <p:cNvCxnSpPr/>
              <p:nvPr/>
            </p:nvCxnSpPr>
            <p:spPr>
              <a:xfrm>
                <a:off x="683950" y="10302071"/>
                <a:ext cx="6194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AE1D6"/>
                </a:solidFill>
                <a:prstDash val="dot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08" name="Google Shape;108;p13"/>
            <p:cNvGrpSpPr/>
            <p:nvPr/>
          </p:nvGrpSpPr>
          <p:grpSpPr>
            <a:xfrm>
              <a:off x="694675" y="2229123"/>
              <a:ext cx="6184950" cy="215400"/>
              <a:chOff x="694675" y="1983775"/>
              <a:chExt cx="6184950" cy="215400"/>
            </a:xfrm>
          </p:grpSpPr>
          <p:sp>
            <p:nvSpPr>
              <p:cNvPr id="109" name="Google Shape;109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Dave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10" name="Google Shape;110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Daiber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11" name="Google Shape;111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Bride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12" name="Google Shape;112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13" name="Google Shape;113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1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114" name="Google Shape;114;p13"/>
            <p:cNvGrpSpPr/>
            <p:nvPr/>
          </p:nvGrpSpPr>
          <p:grpSpPr>
            <a:xfrm>
              <a:off x="694675" y="2474471"/>
              <a:ext cx="6184950" cy="215400"/>
              <a:chOff x="694675" y="1983775"/>
              <a:chExt cx="6184950" cy="215400"/>
            </a:xfrm>
          </p:grpSpPr>
          <p:sp>
            <p:nvSpPr>
              <p:cNvPr id="115" name="Google Shape;115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Seth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16" name="Google Shape;116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Daigle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17" name="Google Shape;117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Bride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18" name="Google Shape;118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19" name="Google Shape;119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1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120" name="Google Shape;120;p13"/>
            <p:cNvGrpSpPr/>
            <p:nvPr/>
          </p:nvGrpSpPr>
          <p:grpSpPr>
            <a:xfrm>
              <a:off x="694675" y="2719818"/>
              <a:ext cx="6184950" cy="215400"/>
              <a:chOff x="694675" y="1983775"/>
              <a:chExt cx="6184950" cy="215400"/>
            </a:xfrm>
          </p:grpSpPr>
          <p:sp>
            <p:nvSpPr>
              <p:cNvPr id="121" name="Google Shape;121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Ivan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22" name="Google Shape;122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Dailey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23" name="Google Shape;123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Groom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24" name="Google Shape;124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25" name="Google Shape;125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1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126" name="Google Shape;126;p13"/>
            <p:cNvGrpSpPr/>
            <p:nvPr/>
          </p:nvGrpSpPr>
          <p:grpSpPr>
            <a:xfrm>
              <a:off x="694675" y="2965166"/>
              <a:ext cx="6184950" cy="215400"/>
              <a:chOff x="694675" y="1983775"/>
              <a:chExt cx="6184950" cy="215400"/>
            </a:xfrm>
          </p:grpSpPr>
          <p:sp>
            <p:nvSpPr>
              <p:cNvPr id="127" name="Google Shape;127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Riley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28" name="Google Shape;128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Daily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29" name="Google Shape;129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Bride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30" name="Google Shape;130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No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31" name="Google Shape;131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2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132" name="Google Shape;132;p13"/>
            <p:cNvGrpSpPr/>
            <p:nvPr/>
          </p:nvGrpSpPr>
          <p:grpSpPr>
            <a:xfrm>
              <a:off x="694675" y="3210514"/>
              <a:ext cx="6184950" cy="215400"/>
              <a:chOff x="694675" y="1983775"/>
              <a:chExt cx="6184950" cy="215400"/>
            </a:xfrm>
          </p:grpSpPr>
          <p:sp>
            <p:nvSpPr>
              <p:cNvPr id="133" name="Google Shape;133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Gilbert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34" name="Google Shape;134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Daisey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35" name="Google Shape;135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Bride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36" name="Google Shape;136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37" name="Google Shape;137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2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138" name="Google Shape;138;p13"/>
            <p:cNvGrpSpPr/>
            <p:nvPr/>
          </p:nvGrpSpPr>
          <p:grpSpPr>
            <a:xfrm>
              <a:off x="694675" y="3455862"/>
              <a:ext cx="6184950" cy="215400"/>
              <a:chOff x="694675" y="1983775"/>
              <a:chExt cx="6184950" cy="215400"/>
            </a:xfrm>
          </p:grpSpPr>
          <p:sp>
            <p:nvSpPr>
              <p:cNvPr id="139" name="Google Shape;139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Ramon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40" name="Google Shape;140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Dalbow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41" name="Google Shape;141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Groom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42" name="Google Shape;142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43" name="Google Shape;143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2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144" name="Google Shape;144;p13"/>
            <p:cNvGrpSpPr/>
            <p:nvPr/>
          </p:nvGrpSpPr>
          <p:grpSpPr>
            <a:xfrm>
              <a:off x="694675" y="3701210"/>
              <a:ext cx="6184950" cy="215400"/>
              <a:chOff x="694675" y="1983775"/>
              <a:chExt cx="6184950" cy="215400"/>
            </a:xfrm>
          </p:grpSpPr>
          <p:sp>
            <p:nvSpPr>
              <p:cNvPr id="145" name="Google Shape;145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Miles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46" name="Google Shape;146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Dalby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47" name="Google Shape;147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Bride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48" name="Google Shape;148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No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49" name="Google Shape;149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2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150" name="Google Shape;150;p13"/>
            <p:cNvGrpSpPr/>
            <p:nvPr/>
          </p:nvGrpSpPr>
          <p:grpSpPr>
            <a:xfrm>
              <a:off x="694675" y="3946558"/>
              <a:ext cx="6184950" cy="215400"/>
              <a:chOff x="694675" y="1983775"/>
              <a:chExt cx="6184950" cy="215400"/>
            </a:xfrm>
          </p:grpSpPr>
          <p:sp>
            <p:nvSpPr>
              <p:cNvPr id="151" name="Google Shape;151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Liam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52" name="Google Shape;152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Dale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53" name="Google Shape;153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Bride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54" name="Google Shape;154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55" name="Google Shape;155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3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156" name="Google Shape;156;p13"/>
            <p:cNvGrpSpPr/>
            <p:nvPr/>
          </p:nvGrpSpPr>
          <p:grpSpPr>
            <a:xfrm>
              <a:off x="694675" y="4191905"/>
              <a:ext cx="6184950" cy="215400"/>
              <a:chOff x="694675" y="1983775"/>
              <a:chExt cx="6184950" cy="215400"/>
            </a:xfrm>
          </p:grpSpPr>
          <p:sp>
            <p:nvSpPr>
              <p:cNvPr id="157" name="Google Shape;157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Nathaniel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58" name="Google Shape;158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Daley 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59" name="Google Shape;159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Groom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60" name="Google Shape;160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61" name="Google Shape;161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3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162" name="Google Shape;162;p13"/>
            <p:cNvGrpSpPr/>
            <p:nvPr/>
          </p:nvGrpSpPr>
          <p:grpSpPr>
            <a:xfrm>
              <a:off x="694675" y="4437253"/>
              <a:ext cx="6184950" cy="215400"/>
              <a:chOff x="694675" y="1983775"/>
              <a:chExt cx="6184950" cy="215400"/>
            </a:xfrm>
          </p:grpSpPr>
          <p:sp>
            <p:nvSpPr>
              <p:cNvPr id="163" name="Google Shape;163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Ethan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64" name="Google Shape;164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Dallas 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65" name="Google Shape;165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Groom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66" name="Google Shape;166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67" name="Google Shape;167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3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168" name="Google Shape;168;p13"/>
            <p:cNvGrpSpPr/>
            <p:nvPr/>
          </p:nvGrpSpPr>
          <p:grpSpPr>
            <a:xfrm>
              <a:off x="694675" y="4682601"/>
              <a:ext cx="6184950" cy="215400"/>
              <a:chOff x="694675" y="1983775"/>
              <a:chExt cx="6184950" cy="215400"/>
            </a:xfrm>
          </p:grpSpPr>
          <p:sp>
            <p:nvSpPr>
              <p:cNvPr id="169" name="Google Shape;169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Lewis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70" name="Google Shape;170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Clouse 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71" name="Google Shape;171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Both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72" name="Google Shape;172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73" name="Google Shape;173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3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174" name="Google Shape;174;p13"/>
            <p:cNvGrpSpPr/>
            <p:nvPr/>
          </p:nvGrpSpPr>
          <p:grpSpPr>
            <a:xfrm>
              <a:off x="694675" y="4927949"/>
              <a:ext cx="6184950" cy="215400"/>
              <a:chOff x="694675" y="1983775"/>
              <a:chExt cx="6184950" cy="215400"/>
            </a:xfrm>
          </p:grpSpPr>
          <p:sp>
            <p:nvSpPr>
              <p:cNvPr id="175" name="Google Shape;175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Milton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76" name="Google Shape;176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Clouser 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77" name="Google Shape;177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Both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78" name="Google Shape;178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No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79" name="Google Shape;179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4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180" name="Google Shape;180;p13"/>
            <p:cNvGrpSpPr/>
            <p:nvPr/>
          </p:nvGrpSpPr>
          <p:grpSpPr>
            <a:xfrm>
              <a:off x="694675" y="5173297"/>
              <a:ext cx="6184950" cy="215400"/>
              <a:chOff x="694675" y="1983775"/>
              <a:chExt cx="6184950" cy="215400"/>
            </a:xfrm>
          </p:grpSpPr>
          <p:sp>
            <p:nvSpPr>
              <p:cNvPr id="181" name="Google Shape;181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Claude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82" name="Google Shape;182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Clover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83" name="Google Shape;183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Groom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84" name="Google Shape;184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No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85" name="Google Shape;185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4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186" name="Google Shape;186;p13"/>
            <p:cNvGrpSpPr/>
            <p:nvPr/>
          </p:nvGrpSpPr>
          <p:grpSpPr>
            <a:xfrm>
              <a:off x="694675" y="5418645"/>
              <a:ext cx="6184950" cy="215400"/>
              <a:chOff x="694675" y="1983775"/>
              <a:chExt cx="6184950" cy="215400"/>
            </a:xfrm>
          </p:grpSpPr>
          <p:sp>
            <p:nvSpPr>
              <p:cNvPr id="187" name="Google Shape;187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Joshua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88" name="Google Shape;188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Clowdesley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89" name="Google Shape;189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Bride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90" name="Google Shape;190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91" name="Google Shape;191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4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192" name="Google Shape;192;p13"/>
            <p:cNvGrpSpPr/>
            <p:nvPr/>
          </p:nvGrpSpPr>
          <p:grpSpPr>
            <a:xfrm>
              <a:off x="694675" y="5663992"/>
              <a:ext cx="6184950" cy="215400"/>
              <a:chOff x="694675" y="1983775"/>
              <a:chExt cx="6184950" cy="215400"/>
            </a:xfrm>
          </p:grpSpPr>
          <p:sp>
            <p:nvSpPr>
              <p:cNvPr id="193" name="Google Shape;193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Glen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94" name="Google Shape;194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Cloyd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95" name="Google Shape;195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Bride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96" name="Google Shape;196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197" name="Google Shape;197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4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198" name="Google Shape;198;p13"/>
            <p:cNvGrpSpPr/>
            <p:nvPr/>
          </p:nvGrpSpPr>
          <p:grpSpPr>
            <a:xfrm>
              <a:off x="694675" y="5909340"/>
              <a:ext cx="6184950" cy="215400"/>
              <a:chOff x="694675" y="1983775"/>
              <a:chExt cx="6184950" cy="215400"/>
            </a:xfrm>
          </p:grpSpPr>
          <p:sp>
            <p:nvSpPr>
              <p:cNvPr id="199" name="Google Shape;199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Tracey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00" name="Google Shape;200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Clugston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01" name="Google Shape;201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Bride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02" name="Google Shape;202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03" name="Google Shape;203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5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204" name="Google Shape;204;p13"/>
            <p:cNvGrpSpPr/>
            <p:nvPr/>
          </p:nvGrpSpPr>
          <p:grpSpPr>
            <a:xfrm>
              <a:off x="694675" y="6154688"/>
              <a:ext cx="6184950" cy="215400"/>
              <a:chOff x="694675" y="1983775"/>
              <a:chExt cx="6184950" cy="215400"/>
            </a:xfrm>
          </p:grpSpPr>
          <p:sp>
            <p:nvSpPr>
              <p:cNvPr id="205" name="Google Shape;205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Beatrice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06" name="Google Shape;206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Focht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07" name="Google Shape;207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Groom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08" name="Google Shape;208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No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09" name="Google Shape;209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5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210" name="Google Shape;210;p13"/>
            <p:cNvGrpSpPr/>
            <p:nvPr/>
          </p:nvGrpSpPr>
          <p:grpSpPr>
            <a:xfrm>
              <a:off x="694675" y="6400036"/>
              <a:ext cx="6184950" cy="215400"/>
              <a:chOff x="694675" y="1983775"/>
              <a:chExt cx="6184950" cy="215400"/>
            </a:xfrm>
          </p:grpSpPr>
          <p:sp>
            <p:nvSpPr>
              <p:cNvPr id="211" name="Google Shape;211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Alison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12" name="Google Shape;212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Foell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13" name="Google Shape;213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Groom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14" name="Google Shape;214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15" name="Google Shape;215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5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216" name="Google Shape;216;p13"/>
            <p:cNvGrpSpPr/>
            <p:nvPr/>
          </p:nvGrpSpPr>
          <p:grpSpPr>
            <a:xfrm>
              <a:off x="694675" y="6645384"/>
              <a:ext cx="6184950" cy="215400"/>
              <a:chOff x="694675" y="1983775"/>
              <a:chExt cx="6184950" cy="215400"/>
            </a:xfrm>
          </p:grpSpPr>
          <p:sp>
            <p:nvSpPr>
              <p:cNvPr id="217" name="Google Shape;217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Miranda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18" name="Google Shape;218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Foerter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19" name="Google Shape;219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Bride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20" name="Google Shape;220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21" name="Google Shape;221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5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222" name="Google Shape;222;p13"/>
            <p:cNvGrpSpPr/>
            <p:nvPr/>
          </p:nvGrpSpPr>
          <p:grpSpPr>
            <a:xfrm>
              <a:off x="694675" y="6890732"/>
              <a:ext cx="6184950" cy="215400"/>
              <a:chOff x="694675" y="1983775"/>
              <a:chExt cx="6184950" cy="215400"/>
            </a:xfrm>
          </p:grpSpPr>
          <p:sp>
            <p:nvSpPr>
              <p:cNvPr id="223" name="Google Shape;223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Stephanie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24" name="Google Shape;224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Fogel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25" name="Google Shape;225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Both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26" name="Google Shape;226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27" name="Google Shape;227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5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228" name="Google Shape;228;p13"/>
            <p:cNvGrpSpPr/>
            <p:nvPr/>
          </p:nvGrpSpPr>
          <p:grpSpPr>
            <a:xfrm>
              <a:off x="694675" y="7136079"/>
              <a:ext cx="6184950" cy="215400"/>
              <a:chOff x="694675" y="1983775"/>
              <a:chExt cx="6184950" cy="215400"/>
            </a:xfrm>
          </p:grpSpPr>
          <p:sp>
            <p:nvSpPr>
              <p:cNvPr id="229" name="Google Shape;229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Leona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30" name="Google Shape;230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Fogg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31" name="Google Shape;231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Groom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32" name="Google Shape;232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33" name="Google Shape;233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6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234" name="Google Shape;234;p13"/>
            <p:cNvGrpSpPr/>
            <p:nvPr/>
          </p:nvGrpSpPr>
          <p:grpSpPr>
            <a:xfrm>
              <a:off x="694675" y="7381427"/>
              <a:ext cx="6184950" cy="215400"/>
              <a:chOff x="694675" y="1983775"/>
              <a:chExt cx="6184950" cy="215400"/>
            </a:xfrm>
          </p:grpSpPr>
          <p:sp>
            <p:nvSpPr>
              <p:cNvPr id="235" name="Google Shape;235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Katrina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36" name="Google Shape;236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Fogle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37" name="Google Shape;237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Bride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38" name="Google Shape;238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39" name="Google Shape;239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6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240" name="Google Shape;240;p13"/>
            <p:cNvGrpSpPr/>
            <p:nvPr/>
          </p:nvGrpSpPr>
          <p:grpSpPr>
            <a:xfrm>
              <a:off x="694675" y="7626775"/>
              <a:ext cx="6184950" cy="215400"/>
              <a:chOff x="694675" y="1983775"/>
              <a:chExt cx="6184950" cy="215400"/>
            </a:xfrm>
          </p:grpSpPr>
          <p:sp>
            <p:nvSpPr>
              <p:cNvPr id="241" name="Google Shape;241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Mila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42" name="Google Shape;242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Folger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43" name="Google Shape;243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Bride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44" name="Google Shape;244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No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45" name="Google Shape;245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6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246" name="Google Shape;246;p13"/>
            <p:cNvGrpSpPr/>
            <p:nvPr/>
          </p:nvGrpSpPr>
          <p:grpSpPr>
            <a:xfrm>
              <a:off x="694675" y="7872123"/>
              <a:ext cx="6184950" cy="215400"/>
              <a:chOff x="694675" y="1983775"/>
              <a:chExt cx="6184950" cy="215400"/>
            </a:xfrm>
          </p:grpSpPr>
          <p:sp>
            <p:nvSpPr>
              <p:cNvPr id="247" name="Google Shape;247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Teresa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48" name="Google Shape;248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Folia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49" name="Google Shape;249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Groom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50" name="Google Shape;250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51" name="Google Shape;251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6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252" name="Google Shape;252;p13"/>
            <p:cNvGrpSpPr/>
            <p:nvPr/>
          </p:nvGrpSpPr>
          <p:grpSpPr>
            <a:xfrm>
              <a:off x="694675" y="8117471"/>
              <a:ext cx="6184950" cy="215400"/>
              <a:chOff x="694675" y="1983775"/>
              <a:chExt cx="6184950" cy="215400"/>
            </a:xfrm>
          </p:grpSpPr>
          <p:sp>
            <p:nvSpPr>
              <p:cNvPr id="253" name="Google Shape;253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Gabriela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54" name="Google Shape;254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Folk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55" name="Google Shape;255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Both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56" name="Google Shape;256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No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57" name="Google Shape;257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7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258" name="Google Shape;258;p13"/>
            <p:cNvGrpSpPr/>
            <p:nvPr/>
          </p:nvGrpSpPr>
          <p:grpSpPr>
            <a:xfrm>
              <a:off x="694675" y="8362819"/>
              <a:ext cx="6184950" cy="215400"/>
              <a:chOff x="694675" y="1983775"/>
              <a:chExt cx="6184950" cy="215400"/>
            </a:xfrm>
          </p:grpSpPr>
          <p:sp>
            <p:nvSpPr>
              <p:cNvPr id="259" name="Google Shape;259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Nathaniel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60" name="Google Shape;260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Clowdesley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61" name="Google Shape;261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Both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62" name="Google Shape;262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No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63" name="Google Shape;263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7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264" name="Google Shape;264;p13"/>
            <p:cNvGrpSpPr/>
            <p:nvPr/>
          </p:nvGrpSpPr>
          <p:grpSpPr>
            <a:xfrm>
              <a:off x="694675" y="8608166"/>
              <a:ext cx="6184950" cy="215400"/>
              <a:chOff x="694675" y="1983775"/>
              <a:chExt cx="6184950" cy="215400"/>
            </a:xfrm>
          </p:grpSpPr>
          <p:sp>
            <p:nvSpPr>
              <p:cNvPr id="265" name="Google Shape;265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Ethan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66" name="Google Shape;266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Cloyd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67" name="Google Shape;267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Groom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68" name="Google Shape;268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69" name="Google Shape;269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7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270" name="Google Shape;270;p13"/>
            <p:cNvGrpSpPr/>
            <p:nvPr/>
          </p:nvGrpSpPr>
          <p:grpSpPr>
            <a:xfrm>
              <a:off x="694675" y="8853514"/>
              <a:ext cx="6184950" cy="215400"/>
              <a:chOff x="694675" y="1983775"/>
              <a:chExt cx="6184950" cy="215400"/>
            </a:xfrm>
          </p:grpSpPr>
          <p:sp>
            <p:nvSpPr>
              <p:cNvPr id="271" name="Google Shape;271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Lewis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72" name="Google Shape;272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Clugston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73" name="Google Shape;273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Bride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74" name="Google Shape;274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75" name="Google Shape;275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7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276" name="Google Shape;276;p13"/>
            <p:cNvGrpSpPr/>
            <p:nvPr/>
          </p:nvGrpSpPr>
          <p:grpSpPr>
            <a:xfrm>
              <a:off x="694675" y="9098862"/>
              <a:ext cx="6184950" cy="215400"/>
              <a:chOff x="694675" y="1983775"/>
              <a:chExt cx="6184950" cy="215400"/>
            </a:xfrm>
          </p:grpSpPr>
          <p:sp>
            <p:nvSpPr>
              <p:cNvPr id="277" name="Google Shape;277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Milton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78" name="Google Shape;278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Focht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79" name="Google Shape;279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Bride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80" name="Google Shape;280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81" name="Google Shape;281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8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282" name="Google Shape;282;p13"/>
            <p:cNvGrpSpPr/>
            <p:nvPr/>
          </p:nvGrpSpPr>
          <p:grpSpPr>
            <a:xfrm>
              <a:off x="694675" y="9344210"/>
              <a:ext cx="6184950" cy="215400"/>
              <a:chOff x="694675" y="1983775"/>
              <a:chExt cx="6184950" cy="215400"/>
            </a:xfrm>
          </p:grpSpPr>
          <p:sp>
            <p:nvSpPr>
              <p:cNvPr id="283" name="Google Shape;283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Claude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84" name="Google Shape;284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Foell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85" name="Google Shape;285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Groom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86" name="Google Shape;286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87" name="Google Shape;287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8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288" name="Google Shape;288;p13"/>
            <p:cNvGrpSpPr/>
            <p:nvPr/>
          </p:nvGrpSpPr>
          <p:grpSpPr>
            <a:xfrm>
              <a:off x="694675" y="9589558"/>
              <a:ext cx="6184950" cy="215400"/>
              <a:chOff x="694675" y="1983775"/>
              <a:chExt cx="6184950" cy="215400"/>
            </a:xfrm>
          </p:grpSpPr>
          <p:sp>
            <p:nvSpPr>
              <p:cNvPr id="289" name="Google Shape;289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Joshua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90" name="Google Shape;290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Foerter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91" name="Google Shape;291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Both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92" name="Google Shape;292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93" name="Google Shape;293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8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294" name="Google Shape;294;p13"/>
            <p:cNvGrpSpPr/>
            <p:nvPr/>
          </p:nvGrpSpPr>
          <p:grpSpPr>
            <a:xfrm>
              <a:off x="694675" y="9834906"/>
              <a:ext cx="6184950" cy="215400"/>
              <a:chOff x="694675" y="1983775"/>
              <a:chExt cx="6184950" cy="215400"/>
            </a:xfrm>
          </p:grpSpPr>
          <p:sp>
            <p:nvSpPr>
              <p:cNvPr id="295" name="Google Shape;295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Glen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96" name="Google Shape;296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Fogel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97" name="Google Shape;297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Bride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98" name="Google Shape;298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No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299" name="Google Shape;299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9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  <p:grpSp>
          <p:nvGrpSpPr>
            <p:cNvPr id="300" name="Google Shape;300;p13"/>
            <p:cNvGrpSpPr/>
            <p:nvPr/>
          </p:nvGrpSpPr>
          <p:grpSpPr>
            <a:xfrm>
              <a:off x="694675" y="10080253"/>
              <a:ext cx="6184950" cy="215400"/>
              <a:chOff x="694675" y="1983775"/>
              <a:chExt cx="6184950" cy="215400"/>
            </a:xfrm>
          </p:grpSpPr>
          <p:sp>
            <p:nvSpPr>
              <p:cNvPr id="301" name="Google Shape;301;p13"/>
              <p:cNvSpPr txBox="1"/>
              <p:nvPr/>
            </p:nvSpPr>
            <p:spPr>
              <a:xfrm>
                <a:off x="6946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Tracey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302" name="Google Shape;302;p13"/>
              <p:cNvSpPr txBox="1"/>
              <p:nvPr/>
            </p:nvSpPr>
            <p:spPr>
              <a:xfrm>
                <a:off x="204107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Fogg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303" name="Google Shape;303;p13"/>
              <p:cNvSpPr txBox="1"/>
              <p:nvPr/>
            </p:nvSpPr>
            <p:spPr>
              <a:xfrm>
                <a:off x="3401800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Bride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304" name="Google Shape;304;p13"/>
              <p:cNvSpPr txBox="1"/>
              <p:nvPr/>
            </p:nvSpPr>
            <p:spPr>
              <a:xfrm>
                <a:off x="4762525" y="1983775"/>
                <a:ext cx="1110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Yes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  <p:sp>
            <p:nvSpPr>
              <p:cNvPr id="305" name="Google Shape;305;p13"/>
              <p:cNvSpPr txBox="1"/>
              <p:nvPr/>
            </p:nvSpPr>
            <p:spPr>
              <a:xfrm>
                <a:off x="6280825" y="1983775"/>
                <a:ext cx="5988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>
                    <a:solidFill>
                      <a:srgbClr val="5C4539"/>
                    </a:solidFill>
                    <a:latin typeface="EB Garamond SemiBold"/>
                    <a:ea typeface="EB Garamond SemiBold"/>
                    <a:cs typeface="EB Garamond SemiBold"/>
                    <a:sym typeface="EB Garamond SemiBold"/>
                  </a:rPr>
                  <a:t>9</a:t>
                </a:r>
                <a:endParaRPr>
                  <a:solidFill>
                    <a:srgbClr val="5C4539"/>
                  </a:solidFill>
                  <a:latin typeface="EB Garamond SemiBold"/>
                  <a:ea typeface="EB Garamond SemiBold"/>
                  <a:cs typeface="EB Garamond SemiBold"/>
                  <a:sym typeface="EB Garamond SemiBold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