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Kaushan Script"/>
      <p:regular r:id="rId7"/>
    </p:embeddedFont>
    <p:embeddedFont>
      <p:font typeface="Alegreya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legreya-boldItalic.fntdata"/><Relationship Id="rId10" Type="http://schemas.openxmlformats.org/officeDocument/2006/relationships/font" Target="fonts/Alegreya-italic.fntdata"/><Relationship Id="rId9" Type="http://schemas.openxmlformats.org/officeDocument/2006/relationships/font" Target="fonts/Alegrey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KaushanScript-regular.fntdata"/><Relationship Id="rId8" Type="http://schemas.openxmlformats.org/officeDocument/2006/relationships/font" Target="fonts/Alegrey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" y="1"/>
            <a:ext cx="7554357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 amt="70000"/>
          </a:blip>
          <a:srcRect b="0" l="0" r="69558" t="0"/>
          <a:stretch/>
        </p:blipFill>
        <p:spPr>
          <a:xfrm>
            <a:off x="6658976" y="1437275"/>
            <a:ext cx="901025" cy="264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 amt="37000"/>
          </a:blip>
          <a:srcRect b="0" l="58612" r="0" t="0"/>
          <a:stretch/>
        </p:blipFill>
        <p:spPr>
          <a:xfrm>
            <a:off x="-4" y="1075225"/>
            <a:ext cx="934300" cy="225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6">
            <a:alphaModFix amt="46000"/>
          </a:blip>
          <a:srcRect b="0" l="62099" r="0" t="0"/>
          <a:stretch/>
        </p:blipFill>
        <p:spPr>
          <a:xfrm>
            <a:off x="0" y="3831075"/>
            <a:ext cx="1569165" cy="676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7">
            <a:alphaModFix/>
          </a:blip>
          <a:srcRect b="27452" l="0" r="77133" t="0"/>
          <a:stretch/>
        </p:blipFill>
        <p:spPr>
          <a:xfrm>
            <a:off x="6757025" y="7355150"/>
            <a:ext cx="802975" cy="333717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334525" y="599423"/>
            <a:ext cx="6810300" cy="11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100">
                <a:solidFill>
                  <a:srgbClr val="5575A7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Reverse Bucket List</a:t>
            </a:r>
            <a:endParaRPr sz="6100">
              <a:solidFill>
                <a:srgbClr val="5575A7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34300" y="1477025"/>
            <a:ext cx="56109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B39481"/>
                </a:solidFill>
                <a:latin typeface="Alegreya"/>
                <a:ea typeface="Alegreya"/>
                <a:cs typeface="Alegreya"/>
                <a:sym typeface="Alegreya"/>
              </a:rPr>
              <a:t>(Things I've Already Done)</a:t>
            </a:r>
            <a:endParaRPr sz="3100">
              <a:solidFill>
                <a:srgbClr val="B3948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033425" y="2490600"/>
            <a:ext cx="5432100" cy="331450"/>
            <a:chOff x="1033425" y="2490600"/>
            <a:chExt cx="5432100" cy="33145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Fell in love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1033425" y="2996906"/>
            <a:ext cx="5432100" cy="331450"/>
            <a:chOff x="1033425" y="2490600"/>
            <a:chExt cx="5432100" cy="33145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Speak 2 languages at native level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1033425" y="3503213"/>
            <a:ext cx="5432100" cy="331450"/>
            <a:chOff x="1033425" y="2490600"/>
            <a:chExt cx="5432100" cy="33145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Traveled alone for 3 months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1033425" y="4009519"/>
            <a:ext cx="5432100" cy="331450"/>
            <a:chOff x="1033425" y="2490600"/>
            <a:chExt cx="5432100" cy="33145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Scuba diving in Malaysia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72" name="Google Shape;72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3" name="Google Shape;73;p13"/>
          <p:cNvGrpSpPr/>
          <p:nvPr/>
        </p:nvGrpSpPr>
        <p:grpSpPr>
          <a:xfrm>
            <a:off x="1033425" y="4515826"/>
            <a:ext cx="5432100" cy="331450"/>
            <a:chOff x="1033425" y="2490600"/>
            <a:chExt cx="5432100" cy="33145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Lived in New York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75" name="Google Shape;75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1033425" y="5022132"/>
            <a:ext cx="5432100" cy="331450"/>
            <a:chOff x="1033425" y="2490600"/>
            <a:chExt cx="5432100" cy="33145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Saw the northern lights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78" name="Google Shape;78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9" name="Google Shape;79;p13"/>
          <p:cNvGrpSpPr/>
          <p:nvPr/>
        </p:nvGrpSpPr>
        <p:grpSpPr>
          <a:xfrm>
            <a:off x="1033425" y="5528438"/>
            <a:ext cx="5432100" cy="331450"/>
            <a:chOff x="1033425" y="2490600"/>
            <a:chExt cx="5432100" cy="331450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Attended the Olympic Games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81" name="Google Shape;81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2" name="Google Shape;82;p13"/>
          <p:cNvGrpSpPr/>
          <p:nvPr/>
        </p:nvGrpSpPr>
        <p:grpSpPr>
          <a:xfrm>
            <a:off x="1033425" y="6034745"/>
            <a:ext cx="5432100" cy="331450"/>
            <a:chOff x="1033425" y="2490600"/>
            <a:chExt cx="5432100" cy="331450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Became a godmother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84" name="Google Shape;84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5" name="Google Shape;85;p13"/>
          <p:cNvGrpSpPr/>
          <p:nvPr/>
        </p:nvGrpSpPr>
        <p:grpSpPr>
          <a:xfrm>
            <a:off x="1033425" y="6541051"/>
            <a:ext cx="5432100" cy="331450"/>
            <a:chOff x="1033425" y="2490600"/>
            <a:chExt cx="5432100" cy="331450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Started a blog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87" name="Google Shape;87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8" name="Google Shape;88;p13"/>
          <p:cNvGrpSpPr/>
          <p:nvPr/>
        </p:nvGrpSpPr>
        <p:grpSpPr>
          <a:xfrm>
            <a:off x="1033425" y="7047358"/>
            <a:ext cx="5432100" cy="331450"/>
            <a:chOff x="1033425" y="2490600"/>
            <a:chExt cx="5432100" cy="331450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Danced in the rain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90" name="Google Shape;90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1" name="Google Shape;91;p13"/>
          <p:cNvGrpSpPr/>
          <p:nvPr/>
        </p:nvGrpSpPr>
        <p:grpSpPr>
          <a:xfrm>
            <a:off x="1033425" y="7553664"/>
            <a:ext cx="5432100" cy="331450"/>
            <a:chOff x="1033425" y="2490600"/>
            <a:chExt cx="5432100" cy="33145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Smiled</a:t>
              </a: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 Mona Lisa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93" name="Google Shape;93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4" name="Google Shape;94;p13"/>
          <p:cNvGrpSpPr/>
          <p:nvPr/>
        </p:nvGrpSpPr>
        <p:grpSpPr>
          <a:xfrm>
            <a:off x="1033425" y="8059970"/>
            <a:ext cx="5432100" cy="331450"/>
            <a:chOff x="1033425" y="2490600"/>
            <a:chExt cx="5432100" cy="331450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Swam with sharks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96" name="Google Shape;96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25" y="8566277"/>
            <a:ext cx="5432100" cy="331450"/>
            <a:chOff x="1033425" y="2490600"/>
            <a:chExt cx="5432100" cy="33145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Solo karaoke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99" name="Google Shape;99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0" name="Google Shape;100;p13"/>
          <p:cNvGrpSpPr/>
          <p:nvPr/>
        </p:nvGrpSpPr>
        <p:grpSpPr>
          <a:xfrm>
            <a:off x="1033425" y="9072583"/>
            <a:ext cx="5432100" cy="331450"/>
            <a:chOff x="1033425" y="2490600"/>
            <a:chExt cx="5432100" cy="331450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Run</a:t>
              </a: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 a marathon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02" name="Google Shape;102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3" name="Google Shape;103;p13"/>
          <p:cNvGrpSpPr/>
          <p:nvPr/>
        </p:nvGrpSpPr>
        <p:grpSpPr>
          <a:xfrm>
            <a:off x="1033425" y="9578890"/>
            <a:ext cx="5432100" cy="331450"/>
            <a:chOff x="1033425" y="2490600"/>
            <a:chExt cx="5432100" cy="331450"/>
          </a:xfrm>
        </p:grpSpPr>
        <p:sp>
          <p:nvSpPr>
            <p:cNvPr id="104" name="Google Shape;104;p13"/>
            <p:cNvSpPr txBox="1"/>
            <p:nvPr/>
          </p:nvSpPr>
          <p:spPr>
            <a:xfrm>
              <a:off x="1293200" y="2490600"/>
              <a:ext cx="4973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5575A7"/>
                  </a:solidFill>
                  <a:latin typeface="Spartan"/>
                  <a:ea typeface="Spartan"/>
                  <a:cs typeface="Spartan"/>
                  <a:sym typeface="Spartan"/>
                </a:rPr>
                <a:t>Skydiving</a:t>
              </a:r>
              <a:endParaRPr sz="2100">
                <a:solidFill>
                  <a:srgbClr val="5575A7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05" name="Google Shape;105;p13"/>
            <p:cNvCxnSpPr/>
            <p:nvPr/>
          </p:nvCxnSpPr>
          <p:spPr>
            <a:xfrm>
              <a:off x="1033425" y="2822050"/>
              <a:ext cx="5432100" cy="0"/>
            </a:xfrm>
            <a:prstGeom prst="straightConnector1">
              <a:avLst/>
            </a:prstGeom>
            <a:noFill/>
            <a:ln cap="flat" cmpd="sng" w="19050">
              <a:solidFill>
                <a:srgbClr val="CDCC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